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629" r:id="rId2"/>
    <p:sldId id="634" r:id="rId3"/>
    <p:sldId id="627" r:id="rId4"/>
    <p:sldId id="644" r:id="rId5"/>
    <p:sldId id="643" r:id="rId6"/>
    <p:sldId id="640" r:id="rId7"/>
    <p:sldId id="590" r:id="rId8"/>
    <p:sldId id="641" r:id="rId9"/>
    <p:sldId id="645" r:id="rId10"/>
    <p:sldId id="587" r:id="rId11"/>
    <p:sldId id="642" r:id="rId12"/>
    <p:sldId id="648" r:id="rId13"/>
    <p:sldId id="650" r:id="rId14"/>
    <p:sldId id="649" r:id="rId15"/>
    <p:sldId id="651" r:id="rId16"/>
    <p:sldId id="652" r:id="rId17"/>
    <p:sldId id="639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02" userDrawn="1">
          <p15:clr>
            <a:srgbClr val="A4A3A4"/>
          </p15:clr>
        </p15:guide>
        <p15:guide id="2" pos="3817" userDrawn="1">
          <p15:clr>
            <a:srgbClr val="A4A3A4"/>
          </p15:clr>
        </p15:guide>
        <p15:guide id="3" orient="horz" pos="23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ália Moura" initials="NM" lastIdx="1" clrIdx="0">
    <p:extLst>
      <p:ext uri="{19B8F6BF-5375-455C-9EA6-DF929625EA0E}">
        <p15:presenceInfo xmlns:p15="http://schemas.microsoft.com/office/powerpoint/2012/main" userId="S::nathalia.moura@cabifybrasil.onmicrosoft.com::3612a9d7-49dd-4717-821c-0a91e696f7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2D9"/>
    <a:srgbClr val="A25100"/>
    <a:srgbClr val="B67A55"/>
    <a:srgbClr val="C3A385"/>
    <a:srgbClr val="FDC87A"/>
    <a:srgbClr val="CAA6FB"/>
    <a:srgbClr val="F6AA63"/>
    <a:srgbClr val="50A781"/>
    <a:srgbClr val="568DC1"/>
    <a:srgbClr val="946E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D9E0BE-71DB-4BDA-A3E2-1A887FC0DD4B}" v="68" dt="2019-09-17T14:51:56.6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5" autoAdjust="0"/>
    <p:restoredTop sz="88757" autoAdjust="0"/>
  </p:normalViewPr>
  <p:slideViewPr>
    <p:cSldViewPr snapToGrid="0">
      <p:cViewPr varScale="1">
        <p:scale>
          <a:sx n="57" d="100"/>
          <a:sy n="57" d="100"/>
        </p:scale>
        <p:origin x="58" y="576"/>
      </p:cViewPr>
      <p:guideLst>
        <p:guide orient="horz" pos="1502"/>
        <p:guide pos="3817"/>
        <p:guide orient="horz" pos="2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hália Demetrio" userId="73b6c4bd58836735" providerId="LiveId" clId="{80D9E0BE-71DB-4BDA-A3E2-1A887FC0DD4B}"/>
    <pc:docChg chg="undo custSel addSld delSld modSld sldOrd">
      <pc:chgData name="Nathália Demetrio" userId="73b6c4bd58836735" providerId="LiveId" clId="{80D9E0BE-71DB-4BDA-A3E2-1A887FC0DD4B}" dt="2019-09-17T14:52:00.091" v="644" actId="167"/>
      <pc:docMkLst>
        <pc:docMk/>
      </pc:docMkLst>
      <pc:sldChg chg="modSp">
        <pc:chgData name="Nathália Demetrio" userId="73b6c4bd58836735" providerId="LiveId" clId="{80D9E0BE-71DB-4BDA-A3E2-1A887FC0DD4B}" dt="2019-09-16T22:03:31.395" v="583" actId="1076"/>
        <pc:sldMkLst>
          <pc:docMk/>
          <pc:sldMk cId="2571975013" sldId="587"/>
        </pc:sldMkLst>
        <pc:picChg chg="mod">
          <ac:chgData name="Nathália Demetrio" userId="73b6c4bd58836735" providerId="LiveId" clId="{80D9E0BE-71DB-4BDA-A3E2-1A887FC0DD4B}" dt="2019-09-16T22:03:31.395" v="583" actId="1076"/>
          <ac:picMkLst>
            <pc:docMk/>
            <pc:sldMk cId="2571975013" sldId="587"/>
            <ac:picMk id="8" creationId="{23E79949-96CA-49E3-A523-5611B2EB610E}"/>
          </ac:picMkLst>
        </pc:picChg>
      </pc:sldChg>
      <pc:sldChg chg="addSp modSp">
        <pc:chgData name="Nathália Demetrio" userId="73b6c4bd58836735" providerId="LiveId" clId="{80D9E0BE-71DB-4BDA-A3E2-1A887FC0DD4B}" dt="2019-09-17T14:51:16.874" v="642" actId="14100"/>
        <pc:sldMkLst>
          <pc:docMk/>
          <pc:sldMk cId="2893375473" sldId="602"/>
        </pc:sldMkLst>
        <pc:spChg chg="add mod ord">
          <ac:chgData name="Nathália Demetrio" userId="73b6c4bd58836735" providerId="LiveId" clId="{80D9E0BE-71DB-4BDA-A3E2-1A887FC0DD4B}" dt="2019-09-17T14:51:16.874" v="642" actId="14100"/>
          <ac:spMkLst>
            <pc:docMk/>
            <pc:sldMk cId="2893375473" sldId="602"/>
            <ac:spMk id="2" creationId="{B3401B35-955E-4132-8EF3-500266E2BED0}"/>
          </ac:spMkLst>
        </pc:spChg>
      </pc:sldChg>
      <pc:sldChg chg="modSp">
        <pc:chgData name="Nathália Demetrio" userId="73b6c4bd58836735" providerId="LiveId" clId="{80D9E0BE-71DB-4BDA-A3E2-1A887FC0DD4B}" dt="2019-09-16T22:08:36.469" v="593" actId="20577"/>
        <pc:sldMkLst>
          <pc:docMk/>
          <pc:sldMk cId="2098107507" sldId="640"/>
        </pc:sldMkLst>
        <pc:spChg chg="mod">
          <ac:chgData name="Nathália Demetrio" userId="73b6c4bd58836735" providerId="LiveId" clId="{80D9E0BE-71DB-4BDA-A3E2-1A887FC0DD4B}" dt="2019-09-16T22:08:36.469" v="593" actId="20577"/>
          <ac:spMkLst>
            <pc:docMk/>
            <pc:sldMk cId="2098107507" sldId="640"/>
            <ac:spMk id="25" creationId="{73C3F63D-0024-4078-8D9E-C94996ACF1C3}"/>
          </ac:spMkLst>
        </pc:spChg>
        <pc:spChg chg="ord">
          <ac:chgData name="Nathália Demetrio" userId="73b6c4bd58836735" providerId="LiveId" clId="{80D9E0BE-71DB-4BDA-A3E2-1A887FC0DD4B}" dt="2019-09-16T22:08:02.422" v="584" actId="167"/>
          <ac:spMkLst>
            <pc:docMk/>
            <pc:sldMk cId="2098107507" sldId="640"/>
            <ac:spMk id="34" creationId="{545F937A-CED2-45E1-9984-DB549CA5F30A}"/>
          </ac:spMkLst>
        </pc:spChg>
        <pc:spChg chg="ord">
          <ac:chgData name="Nathália Demetrio" userId="73b6c4bd58836735" providerId="LiveId" clId="{80D9E0BE-71DB-4BDA-A3E2-1A887FC0DD4B}" dt="2019-09-16T22:08:12.397" v="585" actId="167"/>
          <ac:spMkLst>
            <pc:docMk/>
            <pc:sldMk cId="2098107507" sldId="640"/>
            <ac:spMk id="35" creationId="{3B5EDBD2-0996-4FEC-BF01-36601F0B1B8F}"/>
          </ac:spMkLst>
        </pc:spChg>
        <pc:spChg chg="ord">
          <ac:chgData name="Nathália Demetrio" userId="73b6c4bd58836735" providerId="LiveId" clId="{80D9E0BE-71DB-4BDA-A3E2-1A887FC0DD4B}" dt="2019-09-16T22:08:12.397" v="585" actId="167"/>
          <ac:spMkLst>
            <pc:docMk/>
            <pc:sldMk cId="2098107507" sldId="640"/>
            <ac:spMk id="36" creationId="{739E5526-C151-45F2-8C8F-96236D4292B0}"/>
          </ac:spMkLst>
        </pc:spChg>
      </pc:sldChg>
      <pc:sldChg chg="addSp modSp">
        <pc:chgData name="Nathália Demetrio" userId="73b6c4bd58836735" providerId="LiveId" clId="{80D9E0BE-71DB-4BDA-A3E2-1A887FC0DD4B}" dt="2019-09-16T22:09:10.577" v="598" actId="554"/>
        <pc:sldMkLst>
          <pc:docMk/>
          <pc:sldMk cId="3350371505" sldId="641"/>
        </pc:sldMkLst>
        <pc:spChg chg="add mod">
          <ac:chgData name="Nathália Demetrio" userId="73b6c4bd58836735" providerId="LiveId" clId="{80D9E0BE-71DB-4BDA-A3E2-1A887FC0DD4B}" dt="2019-09-16T22:08:49.047" v="596" actId="571"/>
          <ac:spMkLst>
            <pc:docMk/>
            <pc:sldMk cId="3350371505" sldId="641"/>
            <ac:spMk id="25" creationId="{EC1B8721-9837-4C9C-B6EE-CA0521CF0A2E}"/>
          </ac:spMkLst>
        </pc:spChg>
        <pc:spChg chg="add mod">
          <ac:chgData name="Nathália Demetrio" userId="73b6c4bd58836735" providerId="LiveId" clId="{80D9E0BE-71DB-4BDA-A3E2-1A887FC0DD4B}" dt="2019-09-16T22:08:49.047" v="596" actId="571"/>
          <ac:spMkLst>
            <pc:docMk/>
            <pc:sldMk cId="3350371505" sldId="641"/>
            <ac:spMk id="26" creationId="{F1981083-5D18-49F5-83C2-B07710E1EF6E}"/>
          </ac:spMkLst>
        </pc:spChg>
        <pc:spChg chg="add mod">
          <ac:chgData name="Nathália Demetrio" userId="73b6c4bd58836735" providerId="LiveId" clId="{80D9E0BE-71DB-4BDA-A3E2-1A887FC0DD4B}" dt="2019-09-16T22:08:49.047" v="596" actId="571"/>
          <ac:spMkLst>
            <pc:docMk/>
            <pc:sldMk cId="3350371505" sldId="641"/>
            <ac:spMk id="27" creationId="{C3427AB8-1895-46DA-93B3-D7430E59D2A5}"/>
          </ac:spMkLst>
        </pc:spChg>
        <pc:spChg chg="mod">
          <ac:chgData name="Nathália Demetrio" userId="73b6c4bd58836735" providerId="LiveId" clId="{80D9E0BE-71DB-4BDA-A3E2-1A887FC0DD4B}" dt="2019-09-16T22:09:02.837" v="597" actId="554"/>
          <ac:spMkLst>
            <pc:docMk/>
            <pc:sldMk cId="3350371505" sldId="641"/>
            <ac:spMk id="40" creationId="{2316ACB9-DAAF-4075-B0F5-AEDB95DB4727}"/>
          </ac:spMkLst>
        </pc:spChg>
        <pc:spChg chg="mod">
          <ac:chgData name="Nathália Demetrio" userId="73b6c4bd58836735" providerId="LiveId" clId="{80D9E0BE-71DB-4BDA-A3E2-1A887FC0DD4B}" dt="2019-09-16T22:09:10.577" v="598" actId="554"/>
          <ac:spMkLst>
            <pc:docMk/>
            <pc:sldMk cId="3350371505" sldId="641"/>
            <ac:spMk id="41" creationId="{B3A7768D-D07C-42A4-B661-BA28E94327A0}"/>
          </ac:spMkLst>
        </pc:spChg>
        <pc:spChg chg="mod">
          <ac:chgData name="Nathália Demetrio" userId="73b6c4bd58836735" providerId="LiveId" clId="{80D9E0BE-71DB-4BDA-A3E2-1A887FC0DD4B}" dt="2019-09-16T22:09:02.837" v="597" actId="554"/>
          <ac:spMkLst>
            <pc:docMk/>
            <pc:sldMk cId="3350371505" sldId="641"/>
            <ac:spMk id="43" creationId="{56A95DC5-E82F-4143-9130-0E4613DF4199}"/>
          </ac:spMkLst>
        </pc:spChg>
        <pc:spChg chg="mod">
          <ac:chgData name="Nathália Demetrio" userId="73b6c4bd58836735" providerId="LiveId" clId="{80D9E0BE-71DB-4BDA-A3E2-1A887FC0DD4B}" dt="2019-09-16T22:09:10.577" v="598" actId="554"/>
          <ac:spMkLst>
            <pc:docMk/>
            <pc:sldMk cId="3350371505" sldId="641"/>
            <ac:spMk id="44" creationId="{B05CCB6F-2B80-43AE-9086-B1AA087D0E0C}"/>
          </ac:spMkLst>
        </pc:spChg>
        <pc:spChg chg="mod ord">
          <ac:chgData name="Nathália Demetrio" userId="73b6c4bd58836735" providerId="LiveId" clId="{80D9E0BE-71DB-4BDA-A3E2-1A887FC0DD4B}" dt="2019-09-16T22:09:02.837" v="597" actId="554"/>
          <ac:spMkLst>
            <pc:docMk/>
            <pc:sldMk cId="3350371505" sldId="641"/>
            <ac:spMk id="48" creationId="{60B40175-02EA-49D1-8EC0-2C8BDD82DA18}"/>
          </ac:spMkLst>
        </pc:spChg>
        <pc:spChg chg="ord">
          <ac:chgData name="Nathália Demetrio" userId="73b6c4bd58836735" providerId="LiveId" clId="{80D9E0BE-71DB-4BDA-A3E2-1A887FC0DD4B}" dt="2019-09-16T22:08:44.610" v="594" actId="167"/>
          <ac:spMkLst>
            <pc:docMk/>
            <pc:sldMk cId="3350371505" sldId="641"/>
            <ac:spMk id="49" creationId="{15121C02-34B4-4973-9DFC-E0437C31180C}"/>
          </ac:spMkLst>
        </pc:spChg>
        <pc:spChg chg="mod ord">
          <ac:chgData name="Nathália Demetrio" userId="73b6c4bd58836735" providerId="LiveId" clId="{80D9E0BE-71DB-4BDA-A3E2-1A887FC0DD4B}" dt="2019-09-16T22:09:02.837" v="597" actId="554"/>
          <ac:spMkLst>
            <pc:docMk/>
            <pc:sldMk cId="3350371505" sldId="641"/>
            <ac:spMk id="50" creationId="{67468962-D2CA-402C-A914-6FFCFF5A5523}"/>
          </ac:spMkLst>
        </pc:spChg>
      </pc:sldChg>
      <pc:sldChg chg="modSp">
        <pc:chgData name="Nathália Demetrio" userId="73b6c4bd58836735" providerId="LiveId" clId="{80D9E0BE-71DB-4BDA-A3E2-1A887FC0DD4B}" dt="2019-09-16T22:11:29.311" v="617" actId="167"/>
        <pc:sldMkLst>
          <pc:docMk/>
          <pc:sldMk cId="2063673775" sldId="642"/>
        </pc:sldMkLst>
        <pc:spChg chg="ord">
          <ac:chgData name="Nathália Demetrio" userId="73b6c4bd58836735" providerId="LiveId" clId="{80D9E0BE-71DB-4BDA-A3E2-1A887FC0DD4B}" dt="2019-09-16T22:11:29.311" v="617" actId="167"/>
          <ac:spMkLst>
            <pc:docMk/>
            <pc:sldMk cId="2063673775" sldId="642"/>
            <ac:spMk id="48" creationId="{D9822989-EEA7-45D2-933C-69B53F4414A6}"/>
          </ac:spMkLst>
        </pc:spChg>
        <pc:spChg chg="ord">
          <ac:chgData name="Nathália Demetrio" userId="73b6c4bd58836735" providerId="LiveId" clId="{80D9E0BE-71DB-4BDA-A3E2-1A887FC0DD4B}" dt="2019-09-16T22:11:29.311" v="617" actId="167"/>
          <ac:spMkLst>
            <pc:docMk/>
            <pc:sldMk cId="2063673775" sldId="642"/>
            <ac:spMk id="49" creationId="{BFD4D654-D9F3-409C-B7D3-F6E17BB4FCBF}"/>
          </ac:spMkLst>
        </pc:spChg>
        <pc:spChg chg="ord">
          <ac:chgData name="Nathália Demetrio" userId="73b6c4bd58836735" providerId="LiveId" clId="{80D9E0BE-71DB-4BDA-A3E2-1A887FC0DD4B}" dt="2019-09-16T22:11:29.311" v="617" actId="167"/>
          <ac:spMkLst>
            <pc:docMk/>
            <pc:sldMk cId="2063673775" sldId="642"/>
            <ac:spMk id="50" creationId="{6B802772-82D9-40B9-B3CF-16825AFAFD7C}"/>
          </ac:spMkLst>
        </pc:spChg>
      </pc:sldChg>
      <pc:sldChg chg="addSp delSp modSp add">
        <pc:chgData name="Nathália Demetrio" userId="73b6c4bd58836735" providerId="LiveId" clId="{80D9E0BE-71DB-4BDA-A3E2-1A887FC0DD4B}" dt="2019-09-16T22:13:21.969" v="618" actId="1076"/>
        <pc:sldMkLst>
          <pc:docMk/>
          <pc:sldMk cId="1565352556" sldId="645"/>
        </pc:sldMkLst>
        <pc:spChg chg="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2" creationId="{978351D1-31F1-43BF-8E09-C8CCACA72F43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3" creationId="{2E95A82A-0CB8-4A08-85D0-3001CC0426E9}"/>
          </ac:spMkLst>
        </pc:spChg>
        <pc:spChg chg="add del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14" creationId="{2020B8A0-E4D8-4131-96D5-12B41F51BFD9}"/>
          </ac:spMkLst>
        </pc:spChg>
        <pc:spChg chg="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15" creationId="{1D8F19A0-6B2F-46CE-A90E-68A430A2B7E0}"/>
          </ac:spMkLst>
        </pc:spChg>
        <pc:spChg chg="del mod">
          <ac:chgData name="Nathália Demetrio" userId="73b6c4bd58836735" providerId="LiveId" clId="{80D9E0BE-71DB-4BDA-A3E2-1A887FC0DD4B}" dt="2019-09-16T21:39:11.015" v="132" actId="478"/>
          <ac:spMkLst>
            <pc:docMk/>
            <pc:sldMk cId="1565352556" sldId="645"/>
            <ac:spMk id="16" creationId="{C2AE599D-3078-4091-B62F-8BF1E795E13B}"/>
          </ac:spMkLst>
        </pc:spChg>
        <pc:spChg chg="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17" creationId="{92C37825-E3A5-436D-A8F0-D7EEF38F6F10}"/>
          </ac:spMkLst>
        </pc:spChg>
        <pc:spChg chg="add del mod">
          <ac:chgData name="Nathália Demetrio" userId="73b6c4bd58836735" providerId="LiveId" clId="{80D9E0BE-71DB-4BDA-A3E2-1A887FC0DD4B}" dt="2019-09-16T21:39:11.015" v="132" actId="478"/>
          <ac:spMkLst>
            <pc:docMk/>
            <pc:sldMk cId="1565352556" sldId="645"/>
            <ac:spMk id="18" creationId="{9E4B84AA-1410-4884-AA1A-C3A8418984EC}"/>
          </ac:spMkLst>
        </pc:spChg>
        <pc:spChg chg="add del mod">
          <ac:chgData name="Nathália Demetrio" userId="73b6c4bd58836735" providerId="LiveId" clId="{80D9E0BE-71DB-4BDA-A3E2-1A887FC0DD4B}" dt="2019-09-16T21:39:11.015" v="132" actId="478"/>
          <ac:spMkLst>
            <pc:docMk/>
            <pc:sldMk cId="1565352556" sldId="645"/>
            <ac:spMk id="19" creationId="{9D38F984-62B7-4C14-9C12-6CC3A457E927}"/>
          </ac:spMkLst>
        </pc:spChg>
        <pc:spChg chg="mod">
          <ac:chgData name="Nathália Demetrio" userId="73b6c4bd58836735" providerId="LiveId" clId="{80D9E0BE-71DB-4BDA-A3E2-1A887FC0DD4B}" dt="2019-09-16T21:58:14.164" v="507" actId="1076"/>
          <ac:spMkLst>
            <pc:docMk/>
            <pc:sldMk cId="1565352556" sldId="645"/>
            <ac:spMk id="20" creationId="{32F41AD3-E282-47F5-93F5-EDBBF7A21663}"/>
          </ac:spMkLst>
        </pc:spChg>
        <pc:spChg chg="add del">
          <ac:chgData name="Nathália Demetrio" userId="73b6c4bd58836735" providerId="LiveId" clId="{80D9E0BE-71DB-4BDA-A3E2-1A887FC0DD4B}" dt="2019-09-16T21:39:02.226" v="116"/>
          <ac:spMkLst>
            <pc:docMk/>
            <pc:sldMk cId="1565352556" sldId="645"/>
            <ac:spMk id="21" creationId="{317E3370-1DE2-44DF-A1D0-2611F782B1B5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22" creationId="{9AF52CCA-586C-436C-AB9C-78DD167F24E9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23" creationId="{93C45DBE-F9FA-40ED-B3F4-EDC12B82F4CD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24" creationId="{5429B5B0-27F2-4FFF-AFCC-FBBFBF1A4B35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25" creationId="{CCE0F805-9C8A-4B53-9022-6C09C1A79709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26" creationId="{2BB405A9-63F3-4FB6-B7D9-88016641592B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27" creationId="{43E59D19-7A10-40FE-BDB5-DDD13D6427F2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28" creationId="{9CE1DD3A-AFD0-4744-A3CA-4E94B12E0702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29" creationId="{7DD4189A-FBBB-4513-83A0-31D866EB722F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30" creationId="{2CD007AD-774C-43F3-BF1D-B93EB07C8BE7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31" creationId="{2F2ED9EB-7B2C-4542-BB97-DCD49D8A348D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32" creationId="{A12354B7-E2D9-4226-8468-F897514F7EE6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33" creationId="{55251E3E-F4E8-4917-9706-E432C15251F2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34" creationId="{F839CD94-4D0E-4B7F-9510-E97AF26E97DD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35" creationId="{7FA4F4C1-ABF0-4E95-9D16-EE53FA83BA44}"/>
          </ac:spMkLst>
        </pc:spChg>
        <pc:spChg chg="add del mod">
          <ac:chgData name="Nathália Demetrio" userId="73b6c4bd58836735" providerId="LiveId" clId="{80D9E0BE-71DB-4BDA-A3E2-1A887FC0DD4B}" dt="2019-09-16T21:42:57.056" v="153" actId="478"/>
          <ac:spMkLst>
            <pc:docMk/>
            <pc:sldMk cId="1565352556" sldId="645"/>
            <ac:spMk id="36" creationId="{E408B9A4-317A-47DE-8900-D08D09DC6B9D}"/>
          </ac:spMkLst>
        </pc:spChg>
        <pc:spChg chg="add del">
          <ac:chgData name="Nathália Demetrio" userId="73b6c4bd58836735" providerId="LiveId" clId="{80D9E0BE-71DB-4BDA-A3E2-1A887FC0DD4B}" dt="2019-09-16T21:43:15.376" v="159"/>
          <ac:spMkLst>
            <pc:docMk/>
            <pc:sldMk cId="1565352556" sldId="645"/>
            <ac:spMk id="37" creationId="{17D433FA-DE56-4A16-BED6-8D438BC8229D}"/>
          </ac:spMkLst>
        </pc:spChg>
        <pc:spChg chg="add del">
          <ac:chgData name="Nathália Demetrio" userId="73b6c4bd58836735" providerId="LiveId" clId="{80D9E0BE-71DB-4BDA-A3E2-1A887FC0DD4B}" dt="2019-09-16T21:43:15.376" v="159"/>
          <ac:spMkLst>
            <pc:docMk/>
            <pc:sldMk cId="1565352556" sldId="645"/>
            <ac:spMk id="38" creationId="{291A84A0-61B2-4C89-8F91-7C0918C2CE3D}"/>
          </ac:spMkLst>
        </pc:spChg>
        <pc:spChg chg="add del">
          <ac:chgData name="Nathália Demetrio" userId="73b6c4bd58836735" providerId="LiveId" clId="{80D9E0BE-71DB-4BDA-A3E2-1A887FC0DD4B}" dt="2019-09-16T21:43:15.376" v="159"/>
          <ac:spMkLst>
            <pc:docMk/>
            <pc:sldMk cId="1565352556" sldId="645"/>
            <ac:spMk id="39" creationId="{546A52D2-1C9A-4F7B-BF3F-096A12A80E71}"/>
          </ac:spMkLst>
        </pc:spChg>
        <pc:spChg chg="add del">
          <ac:chgData name="Nathália Demetrio" userId="73b6c4bd58836735" providerId="LiveId" clId="{80D9E0BE-71DB-4BDA-A3E2-1A887FC0DD4B}" dt="2019-09-16T21:43:15.376" v="159"/>
          <ac:spMkLst>
            <pc:docMk/>
            <pc:sldMk cId="1565352556" sldId="645"/>
            <ac:spMk id="40" creationId="{BB9066C0-F5F2-4E02-81AD-E85C629C41A2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41" creationId="{C365A680-4FE1-41A7-9F0F-43296DD65759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42" creationId="{76D3C120-5EF2-4E1B-93A1-38258A68A2E5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43" creationId="{5B961158-00B6-43A8-A197-B80B7EB58F95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44" creationId="{3F78407F-B80A-47C3-ACFF-4B0FFA337142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45" creationId="{4FA7DA64-6A02-4616-8336-ECD96DA1EA8C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46" creationId="{2FEA288B-C3B2-414A-B0D1-D10BB8E9227E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47" creationId="{262061DA-0C62-4A9D-B371-197113CA562C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48" creationId="{B3C46DF4-60E4-4844-B4D9-B708E37771D6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49" creationId="{9E1BBD76-7A33-4B37-AAA2-5B667C61B4DE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50" creationId="{836286ED-FFC7-41DF-9E54-6546BF30282C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51" creationId="{A256B072-25C3-4D9F-8E50-AF8C314C5436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52" creationId="{D776732E-ADAA-46F8-BF63-A8E5852B54EE}"/>
          </ac:spMkLst>
        </pc:spChg>
        <pc:spChg chg="add del">
          <ac:chgData name="Nathália Demetrio" userId="73b6c4bd58836735" providerId="LiveId" clId="{80D9E0BE-71DB-4BDA-A3E2-1A887FC0DD4B}" dt="2019-09-16T21:44:32.029" v="192" actId="478"/>
          <ac:spMkLst>
            <pc:docMk/>
            <pc:sldMk cId="1565352556" sldId="645"/>
            <ac:spMk id="53" creationId="{E29EDBDF-1EDE-4022-BE1A-5BDF966B1B80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54" creationId="{68358C8C-8865-4C4F-9F8F-6E7D19577536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55" creationId="{B161A237-AAA5-4290-83CB-0A16036EE8A1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56" creationId="{44978285-4E4A-4BA4-ACFF-78BFF0967283}"/>
          </ac:spMkLst>
        </pc:spChg>
        <pc:spChg chg="add mod">
          <ac:chgData name="Nathália Demetrio" userId="73b6c4bd58836735" providerId="LiveId" clId="{80D9E0BE-71DB-4BDA-A3E2-1A887FC0DD4B}" dt="2019-09-16T22:13:21.969" v="618" actId="1076"/>
          <ac:spMkLst>
            <pc:docMk/>
            <pc:sldMk cId="1565352556" sldId="645"/>
            <ac:spMk id="57" creationId="{6030BE7F-9AE0-4DC4-8F5B-E18879BDBB93}"/>
          </ac:spMkLst>
        </pc:spChg>
        <pc:picChg chg="del">
          <ac:chgData name="Nathália Demetrio" userId="73b6c4bd58836735" providerId="LiveId" clId="{80D9E0BE-71DB-4BDA-A3E2-1A887FC0DD4B}" dt="2019-09-16T21:32:27.015" v="1" actId="478"/>
          <ac:picMkLst>
            <pc:docMk/>
            <pc:sldMk cId="1565352556" sldId="645"/>
            <ac:picMk id="5" creationId="{DF549036-3AE9-4989-AB0E-AA7C955B43CD}"/>
          </ac:picMkLst>
        </pc:picChg>
        <pc:picChg chg="del">
          <ac:chgData name="Nathália Demetrio" userId="73b6c4bd58836735" providerId="LiveId" clId="{80D9E0BE-71DB-4BDA-A3E2-1A887FC0DD4B}" dt="2019-09-16T21:32:27.015" v="1" actId="478"/>
          <ac:picMkLst>
            <pc:docMk/>
            <pc:sldMk cId="1565352556" sldId="645"/>
            <ac:picMk id="6" creationId="{607AA8B2-B335-4A46-A167-9D6580CA5851}"/>
          </ac:picMkLst>
        </pc:picChg>
        <pc:picChg chg="del">
          <ac:chgData name="Nathália Demetrio" userId="73b6c4bd58836735" providerId="LiveId" clId="{80D9E0BE-71DB-4BDA-A3E2-1A887FC0DD4B}" dt="2019-09-16T21:32:27.015" v="1" actId="478"/>
          <ac:picMkLst>
            <pc:docMk/>
            <pc:sldMk cId="1565352556" sldId="645"/>
            <ac:picMk id="7" creationId="{044326A6-05CE-4E0B-83E3-BEC4F6F7D120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8" creationId="{6BCB12A9-4929-4030-882E-366DB6B4FEF3}"/>
          </ac:picMkLst>
        </pc:picChg>
        <pc:picChg chg="del">
          <ac:chgData name="Nathália Demetrio" userId="73b6c4bd58836735" providerId="LiveId" clId="{80D9E0BE-71DB-4BDA-A3E2-1A887FC0DD4B}" dt="2019-09-16T21:32:27.015" v="1" actId="478"/>
          <ac:picMkLst>
            <pc:docMk/>
            <pc:sldMk cId="1565352556" sldId="645"/>
            <ac:picMk id="9" creationId="{606FAA43-C578-4DF6-934A-DB9DBA9BE792}"/>
          </ac:picMkLst>
        </pc:picChg>
        <pc:picChg chg="del">
          <ac:chgData name="Nathália Demetrio" userId="73b6c4bd58836735" providerId="LiveId" clId="{80D9E0BE-71DB-4BDA-A3E2-1A887FC0DD4B}" dt="2019-09-16T21:32:27.015" v="1" actId="478"/>
          <ac:picMkLst>
            <pc:docMk/>
            <pc:sldMk cId="1565352556" sldId="645"/>
            <ac:picMk id="10" creationId="{AF582387-06AA-4043-8B95-148F65B2D727}"/>
          </ac:picMkLst>
        </pc:picChg>
        <pc:picChg chg="del">
          <ac:chgData name="Nathália Demetrio" userId="73b6c4bd58836735" providerId="LiveId" clId="{80D9E0BE-71DB-4BDA-A3E2-1A887FC0DD4B}" dt="2019-09-16T21:32:27.015" v="1" actId="478"/>
          <ac:picMkLst>
            <pc:docMk/>
            <pc:sldMk cId="1565352556" sldId="645"/>
            <ac:picMk id="11" creationId="{F192C8D4-4E89-4301-BF96-5F610B6DF5D3}"/>
          </ac:picMkLst>
        </pc:picChg>
        <pc:picChg chg="del">
          <ac:chgData name="Nathália Demetrio" userId="73b6c4bd58836735" providerId="LiveId" clId="{80D9E0BE-71DB-4BDA-A3E2-1A887FC0DD4B}" dt="2019-09-16T21:32:27.015" v="1" actId="478"/>
          <ac:picMkLst>
            <pc:docMk/>
            <pc:sldMk cId="1565352556" sldId="645"/>
            <ac:picMk id="12" creationId="{ED20A8F0-D2CC-4D30-AED3-21AEEF9EC1C6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58" creationId="{0C40E3F4-AD03-4B01-8300-0F2D546FACE5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59" creationId="{A75CBBB6-276A-42B5-A00A-EF0A3166ABA3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60" creationId="{74513C33-FCBE-4708-B7C7-4FFE4A68FBDB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61" creationId="{85349094-04E4-4C44-91D0-46C086480CDE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62" creationId="{0F99A5B3-5E63-40A1-88B6-D9ED4B9230B4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63" creationId="{1AED42A2-1B72-4464-B335-175CB2354B56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64" creationId="{7F876EB8-19BE-4701-BCF1-44F0E6389F07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65" creationId="{AEBEDB7B-211B-4900-AF6B-82558056E5C2}"/>
          </ac:picMkLst>
        </pc:picChg>
        <pc:picChg chg="add mod">
          <ac:chgData name="Nathália Demetrio" userId="73b6c4bd58836735" providerId="LiveId" clId="{80D9E0BE-71DB-4BDA-A3E2-1A887FC0DD4B}" dt="2019-09-16T22:13:21.969" v="618" actId="1076"/>
          <ac:picMkLst>
            <pc:docMk/>
            <pc:sldMk cId="1565352556" sldId="645"/>
            <ac:picMk id="66" creationId="{339645EB-6654-4D3D-9E81-F09131B8C46D}"/>
          </ac:picMkLst>
        </pc:picChg>
      </pc:sldChg>
      <pc:sldChg chg="modSp add del">
        <pc:chgData name="Nathália Demetrio" userId="73b6c4bd58836735" providerId="LiveId" clId="{80D9E0BE-71DB-4BDA-A3E2-1A887FC0DD4B}" dt="2019-09-16T22:23:19.862" v="623" actId="2696"/>
        <pc:sldMkLst>
          <pc:docMk/>
          <pc:sldMk cId="3551215630" sldId="646"/>
        </pc:sldMkLst>
        <pc:picChg chg="mod">
          <ac:chgData name="Nathália Demetrio" userId="73b6c4bd58836735" providerId="LiveId" clId="{80D9E0BE-71DB-4BDA-A3E2-1A887FC0DD4B}" dt="2019-09-16T22:23:09.201" v="620" actId="1076"/>
          <ac:picMkLst>
            <pc:docMk/>
            <pc:sldMk cId="3551215630" sldId="646"/>
            <ac:picMk id="4" creationId="{3DA3E24F-82F7-4BA8-97AA-D2CE8024644B}"/>
          </ac:picMkLst>
        </pc:picChg>
        <pc:picChg chg="mod">
          <ac:chgData name="Nathália Demetrio" userId="73b6c4bd58836735" providerId="LiveId" clId="{80D9E0BE-71DB-4BDA-A3E2-1A887FC0DD4B}" dt="2019-09-16T22:23:10.342" v="621" actId="1076"/>
          <ac:picMkLst>
            <pc:docMk/>
            <pc:sldMk cId="3551215630" sldId="646"/>
            <ac:picMk id="7" creationId="{71B126A0-48E5-4A5B-A2F0-5AEAD8F7C2E8}"/>
          </ac:picMkLst>
        </pc:picChg>
      </pc:sldChg>
      <pc:sldChg chg="delSp modSp add del">
        <pc:chgData name="Nathália Demetrio" userId="73b6c4bd58836735" providerId="LiveId" clId="{80D9E0BE-71DB-4BDA-A3E2-1A887FC0DD4B}" dt="2019-09-17T01:29:02.602" v="637" actId="2696"/>
        <pc:sldMkLst>
          <pc:docMk/>
          <pc:sldMk cId="1507021540" sldId="647"/>
        </pc:sldMkLst>
        <pc:picChg chg="mod">
          <ac:chgData name="Nathália Demetrio" userId="73b6c4bd58836735" providerId="LiveId" clId="{80D9E0BE-71DB-4BDA-A3E2-1A887FC0DD4B}" dt="2019-09-16T22:23:36.033" v="626" actId="1076"/>
          <ac:picMkLst>
            <pc:docMk/>
            <pc:sldMk cId="1507021540" sldId="647"/>
            <ac:picMk id="4" creationId="{3DA3E24F-82F7-4BA8-97AA-D2CE8024644B}"/>
          </ac:picMkLst>
        </pc:picChg>
        <pc:picChg chg="del">
          <ac:chgData name="Nathália Demetrio" userId="73b6c4bd58836735" providerId="LiveId" clId="{80D9E0BE-71DB-4BDA-A3E2-1A887FC0DD4B}" dt="2019-09-16T22:23:23.377" v="624" actId="478"/>
          <ac:picMkLst>
            <pc:docMk/>
            <pc:sldMk cId="1507021540" sldId="647"/>
            <ac:picMk id="7" creationId="{71B126A0-48E5-4A5B-A2F0-5AEAD8F7C2E8}"/>
          </ac:picMkLst>
        </pc:picChg>
      </pc:sldChg>
      <pc:sldChg chg="addSp delSp modSp add ord">
        <pc:chgData name="Nathália Demetrio" userId="73b6c4bd58836735" providerId="LiveId" clId="{80D9E0BE-71DB-4BDA-A3E2-1A887FC0DD4B}" dt="2019-09-17T14:52:00.091" v="644" actId="167"/>
        <pc:sldMkLst>
          <pc:docMk/>
          <pc:sldMk cId="1837799303" sldId="648"/>
        </pc:sldMkLst>
        <pc:spChg chg="add ord">
          <ac:chgData name="Nathália Demetrio" userId="73b6c4bd58836735" providerId="LiveId" clId="{80D9E0BE-71DB-4BDA-A3E2-1A887FC0DD4B}" dt="2019-09-17T14:52:00.091" v="644" actId="167"/>
          <ac:spMkLst>
            <pc:docMk/>
            <pc:sldMk cId="1837799303" sldId="648"/>
            <ac:spMk id="7" creationId="{86A34A3C-F88D-4789-B100-0B0A08B73D20}"/>
          </ac:spMkLst>
        </pc:spChg>
        <pc:picChg chg="del mod">
          <ac:chgData name="Nathália Demetrio" userId="73b6c4bd58836735" providerId="LiveId" clId="{80D9E0BE-71DB-4BDA-A3E2-1A887FC0DD4B}" dt="2019-09-16T23:38:02.511" v="635" actId="478"/>
          <ac:picMkLst>
            <pc:docMk/>
            <pc:sldMk cId="1837799303" sldId="648"/>
            <ac:picMk id="7" creationId="{71B126A0-48E5-4A5B-A2F0-5AEAD8F7C2E8}"/>
          </ac:picMkLst>
        </pc:picChg>
      </pc:sldChg>
      <pc:sldChg chg="delSp add del ord">
        <pc:chgData name="Nathália Demetrio" userId="73b6c4bd58836735" providerId="LiveId" clId="{80D9E0BE-71DB-4BDA-A3E2-1A887FC0DD4B}" dt="2019-09-16T23:37:50.997" v="632" actId="2696"/>
        <pc:sldMkLst>
          <pc:docMk/>
          <pc:sldMk cId="3927104677" sldId="648"/>
        </pc:sldMkLst>
        <pc:picChg chg="del">
          <ac:chgData name="Nathália Demetrio" userId="73b6c4bd58836735" providerId="LiveId" clId="{80D9E0BE-71DB-4BDA-A3E2-1A887FC0DD4B}" dt="2019-09-16T23:37:03.930" v="628" actId="478"/>
          <ac:picMkLst>
            <pc:docMk/>
            <pc:sldMk cId="3927104677" sldId="648"/>
            <ac:picMk id="4" creationId="{3DA3E24F-82F7-4BA8-97AA-D2CE8024644B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5DDEB-58B1-46F9-8761-1FBE7DF1B1B0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1132A-5EE3-4F2D-8658-54F0BCDC23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4948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 eaLnBrk="1" hangingPunct="1"/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“</a:t>
            </a:r>
            <a:r>
              <a:rPr lang="pt-BR" altLang="pt-BR" sz="1200" b="1" dirty="0">
                <a:solidFill>
                  <a:schemeClr val="tx2"/>
                </a:solidFill>
                <a:latin typeface="Calibri" panose="020F0502020204030204" pitchFamily="34" charset="0"/>
              </a:rPr>
              <a:t>Comunicação</a:t>
            </a:r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 é a </a:t>
            </a:r>
            <a:r>
              <a:rPr lang="pt-BR" altLang="pt-BR" sz="1200" b="1" dirty="0">
                <a:solidFill>
                  <a:schemeClr val="tx2"/>
                </a:solidFill>
                <a:latin typeface="Calibri" panose="020F0502020204030204" pitchFamily="34" charset="0"/>
              </a:rPr>
              <a:t>transmissão</a:t>
            </a:r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 de uma mensagem, </a:t>
            </a:r>
          </a:p>
          <a:p>
            <a:pPr algn="ctr" eaLnBrk="1" hangingPunct="1"/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de modo que </a:t>
            </a:r>
            <a:r>
              <a:rPr lang="pt-BR" altLang="pt-BR" sz="1200" b="1" dirty="0">
                <a:solidFill>
                  <a:schemeClr val="tx2"/>
                </a:solidFill>
                <a:latin typeface="Calibri" panose="020F0502020204030204" pitchFamily="34" charset="0"/>
              </a:rPr>
              <a:t>ambos </a:t>
            </a:r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entendam as ideias envolvidas da mesma maneira”</a:t>
            </a:r>
          </a:p>
          <a:p>
            <a:pPr algn="ctr" eaLnBrk="1" hangingPunct="1"/>
            <a:r>
              <a:rPr lang="pt-BR" altLang="pt-BR" sz="1200" i="1" dirty="0">
                <a:solidFill>
                  <a:schemeClr val="tx2"/>
                </a:solidFill>
                <a:latin typeface="Calibri" panose="020F0502020204030204" pitchFamily="34" charset="0"/>
              </a:rPr>
              <a:t>Churchill e Peter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1132A-5EE3-4F2D-8658-54F0BCDC23E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7024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 eaLnBrk="1" hangingPunct="1"/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“</a:t>
            </a:r>
            <a:r>
              <a:rPr lang="pt-BR" altLang="pt-BR" sz="1200" b="1" dirty="0">
                <a:solidFill>
                  <a:schemeClr val="tx2"/>
                </a:solidFill>
                <a:latin typeface="Calibri" panose="020F0502020204030204" pitchFamily="34" charset="0"/>
              </a:rPr>
              <a:t>Comunicação</a:t>
            </a:r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 é a </a:t>
            </a:r>
            <a:r>
              <a:rPr lang="pt-BR" altLang="pt-BR" sz="1200" b="1" dirty="0">
                <a:solidFill>
                  <a:schemeClr val="tx2"/>
                </a:solidFill>
                <a:latin typeface="Calibri" panose="020F0502020204030204" pitchFamily="34" charset="0"/>
              </a:rPr>
              <a:t>transmissão</a:t>
            </a:r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 de uma mensagem, </a:t>
            </a:r>
          </a:p>
          <a:p>
            <a:pPr algn="ctr" eaLnBrk="1" hangingPunct="1"/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de modo que </a:t>
            </a:r>
            <a:r>
              <a:rPr lang="pt-BR" altLang="pt-BR" sz="1200" b="1" dirty="0">
                <a:solidFill>
                  <a:schemeClr val="tx2"/>
                </a:solidFill>
                <a:latin typeface="Calibri" panose="020F0502020204030204" pitchFamily="34" charset="0"/>
              </a:rPr>
              <a:t>ambos </a:t>
            </a:r>
            <a:r>
              <a:rPr lang="pt-BR" altLang="pt-BR" sz="1200" dirty="0">
                <a:solidFill>
                  <a:schemeClr val="tx2"/>
                </a:solidFill>
                <a:latin typeface="Calibri" panose="020F0502020204030204" pitchFamily="34" charset="0"/>
              </a:rPr>
              <a:t>entendam as ideias envolvidas da mesma maneira”</a:t>
            </a:r>
          </a:p>
          <a:p>
            <a:pPr algn="ctr" eaLnBrk="1" hangingPunct="1"/>
            <a:r>
              <a:rPr lang="pt-BR" altLang="pt-BR" sz="1200" i="1" dirty="0">
                <a:solidFill>
                  <a:schemeClr val="tx2"/>
                </a:solidFill>
                <a:latin typeface="Calibri" panose="020F0502020204030204" pitchFamily="34" charset="0"/>
              </a:rPr>
              <a:t>Churchill e Peter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1132A-5EE3-4F2D-8658-54F0BCDC23EF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0184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8EDF8-C620-4385-BC7F-22D0798D28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6B4A33-22DE-4AD2-A81B-247D43CB46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BFA4F9-691D-4AFF-804E-F02480F2C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E8D581C-3EB4-489B-B32B-9BAFDB791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143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E61C69-8627-4360-90DE-827F84A3E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4E571EA-AFB4-4BB1-BE78-B65C971F4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11C957-39BC-4194-9F79-2A9019F84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8E77-B11D-4C95-AE20-3042EEC750A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F919F1-8569-4943-828D-DA327D06B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BFBA92-80FB-4261-91AF-C37F5C136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45FF-8CD2-4696-A90B-040293FA6421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10F12A9-8903-4951-BDD5-168111060E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10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3B2650F-6151-4544-9CC1-F174758015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AA0386A-22EE-4DA6-9705-5D060CFFF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8C3692-B8FA-4DDF-8970-C46F46047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8E77-B11D-4C95-AE20-3042EEC750A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F96FB2-51A8-4290-B6DF-770C1A74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6AC0E2-7333-4957-97DD-4CC28CB61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45FF-8CD2-4696-A90B-040293FA6421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A4AAA45-874F-402F-A2F0-593C1B0049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806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erior -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5F84D90B-1C46-45F4-AB68-1BBD22DB74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00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65030A-17B8-4363-9D87-23B4EC134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92964E-5782-430B-B0C4-D92CED6DE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6D4301-1756-4460-8CEB-EA226E42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EDFB071-CE90-4CBD-A58A-5DE8F191DB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129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2DEC3-6CE4-4F19-9B64-1A349788B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8DF826D-1BA6-4CF8-8685-943E4A561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2C5EB41-AE28-4803-99D2-DACA85300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D82C1C1-B34F-435C-89CC-F0587E8DC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44546A"/>
                </a:solidFill>
              </a:defRPr>
            </a:lvl1pPr>
          </a:lstStyle>
          <a:p>
            <a:fld id="{7FEA45FF-8CD2-4696-A90B-040293FA6421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1C28E04-DCD0-4F70-A3A6-07491E71BD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5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EDF393-DE86-46EC-BE72-8E7529934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272973-15F2-40C5-8EA3-64CCF8F07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5BD4E95-2B3A-4C7B-904A-D05748B3B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827E94C-602E-47EE-B0F4-F5F6D6F47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8E77-B11D-4C95-AE20-3042EEC750A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A3DEF7F-029D-4E81-9A31-8C9DCE6DD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D0C3F8E-BB37-4E25-B480-54596ACA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45FF-8CD2-4696-A90B-040293FA6421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E2FCCED-1B50-4353-B94F-495A1B0CE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534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31DCC-6FF9-4846-8F71-488314D44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B5FCD62-5587-4BAB-BB9B-72BA4058B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1E5DA1D-AFB3-457F-9775-41909F487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E760080-DF85-4052-BD05-FF0176D047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7D5AD3A-03C4-4D2F-A3BA-C66EC57836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17D719D-6A6E-431C-84DB-737D8A8FF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8E77-B11D-4C95-AE20-3042EEC750A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129DFFC-6B57-48A5-9D95-CD9AF5D16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2521119-F4F2-4A36-A1A6-298F61C1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45FF-8CD2-4696-A90B-040293FA6421}" type="slidenum">
              <a:rPr lang="pt-BR" smtClean="0"/>
              <a:t>‹nº›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1F9B8760-4DA5-49D9-ABC4-30896E0BF7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710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2F4362-0E2B-40FF-B620-9DF7946BE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82F75B8-04EE-49D7-B4C5-8D3CCE92E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8E77-B11D-4C95-AE20-3042EEC750A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7C44C7D-11A9-423C-AC41-178A8A6F7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11B6EE0-DDBF-4DB0-B698-C9332CC8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45FF-8CD2-4696-A90B-040293FA6421}" type="slidenum">
              <a:rPr lang="pt-BR" smtClean="0"/>
              <a:t>‹nº›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9E5C91C-F3B9-4E05-96AA-A92B051E4B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534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81B36DA-2141-4705-8D58-CD9B710C5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8E77-B11D-4C95-AE20-3042EEC750A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18BCFA4-D4ED-44B4-9A66-B751936D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1519D62-0549-4177-BBA4-ACF28A81D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45FF-8CD2-4696-A90B-040293FA6421}" type="slidenum">
              <a:rPr lang="pt-BR" smtClean="0"/>
              <a:t>‹nº›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4E3FD5A-DA6B-47E7-B1BD-B1E9B3D324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13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3E9667-3E92-474E-A4CF-1AB1FEA45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56F353-20CF-44C8-8DAA-F37C12FD4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3CD168-745D-49F4-9A3D-467799CC20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F559158-01C1-4DA5-99F3-5FD805D64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8E77-B11D-4C95-AE20-3042EEC750A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55C9204-6AEC-4947-963F-E41B4ADAD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267394-9D98-4E6C-B84B-835A81555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45FF-8CD2-4696-A90B-040293FA6421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4A49C2D-7D09-4AED-89FF-AA8BC62721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92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3DBD15-A932-4F48-BFEF-CA4C02469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2A84970-F199-40A4-A6B9-6014D2EC07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CDC440D-416E-47B6-9E75-D0FB4374E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C2B09F3-EF42-4309-A228-F89EB3B1A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8E77-B11D-4C95-AE20-3042EEC750A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E82B175-F8BE-40CB-A60D-A561D46FA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EDF760A-2120-462C-8821-79CD1A521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45FF-8CD2-4696-A90B-040293FA6421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CB29728-82C1-48A5-BD1D-B403ACA392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30" y="5843586"/>
            <a:ext cx="921884" cy="92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043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0A5404E-2635-4334-A0A3-B792A0C5B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64BF04-07CB-46EB-B624-B8D308BB1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9DB6E6-6B78-4A0C-AD98-357C9F6DE9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98E77-B11D-4C95-AE20-3042EEC750A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BC2B07-400B-4D8E-A697-1A15392ED3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3EC2F3-ED43-4786-9A5C-EE55BF4344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A45FF-8CD2-4696-A90B-040293FA64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295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4.wdp"/><Relationship Id="rId1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Agrupar 13">
            <a:extLst>
              <a:ext uri="{FF2B5EF4-FFF2-40B4-BE49-F238E27FC236}">
                <a16:creationId xmlns:a16="http://schemas.microsoft.com/office/drawing/2014/main" id="{B6F82F73-5ECE-4912-A889-FB568A19C061}"/>
              </a:ext>
            </a:extLst>
          </p:cNvPr>
          <p:cNvGrpSpPr/>
          <p:nvPr/>
        </p:nvGrpSpPr>
        <p:grpSpPr>
          <a:xfrm>
            <a:off x="1460091" y="2847871"/>
            <a:ext cx="648068" cy="485887"/>
            <a:chOff x="2776857" y="3564527"/>
            <a:chExt cx="2143486" cy="1449687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60445E39-1CDB-40B0-997F-B5DC1B3C3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16177">
              <a:off x="2776857" y="3564527"/>
              <a:ext cx="1279082" cy="127908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D626B43-FE8B-451A-B95F-202685CC0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42362">
              <a:off x="3641261" y="3735132"/>
              <a:ext cx="1279082" cy="1279082"/>
            </a:xfrm>
            <a:prstGeom prst="rect">
              <a:avLst/>
            </a:prstGeom>
          </p:spPr>
        </p:pic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3AFB5F6C-F495-4757-AED3-D61AC8921A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99" y="2723615"/>
            <a:ext cx="603447" cy="603447"/>
          </a:xfrm>
          <a:prstGeom prst="rect">
            <a:avLst/>
          </a:prstGeom>
        </p:spPr>
      </p:pic>
      <p:sp>
        <p:nvSpPr>
          <p:cNvPr id="20" name="Seta: da Esquerda para a Direita 19">
            <a:extLst>
              <a:ext uri="{FF2B5EF4-FFF2-40B4-BE49-F238E27FC236}">
                <a16:creationId xmlns:a16="http://schemas.microsoft.com/office/drawing/2014/main" id="{A8383C0F-8644-4538-B5D5-0FA3730FF0AE}"/>
              </a:ext>
            </a:extLst>
          </p:cNvPr>
          <p:cNvSpPr/>
          <p:nvPr/>
        </p:nvSpPr>
        <p:spPr>
          <a:xfrm rot="20972494">
            <a:off x="2360877" y="2589936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1" name="Seta: da Esquerda para a Direita 20">
            <a:extLst>
              <a:ext uri="{FF2B5EF4-FFF2-40B4-BE49-F238E27FC236}">
                <a16:creationId xmlns:a16="http://schemas.microsoft.com/office/drawing/2014/main" id="{024A7EAB-8E63-4636-911F-2AEAF7AFBC6B}"/>
              </a:ext>
            </a:extLst>
          </p:cNvPr>
          <p:cNvSpPr/>
          <p:nvPr/>
        </p:nvSpPr>
        <p:spPr>
          <a:xfrm rot="611272" flipV="1">
            <a:off x="6854293" y="2584143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pic>
        <p:nvPicPr>
          <p:cNvPr id="4" name="Gráfico 3" descr="Mulher">
            <a:extLst>
              <a:ext uri="{FF2B5EF4-FFF2-40B4-BE49-F238E27FC236}">
                <a16:creationId xmlns:a16="http://schemas.microsoft.com/office/drawing/2014/main" id="{F680AAC8-FC07-4A1E-803B-8FBB004BA7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83011" y="1955198"/>
            <a:ext cx="768417" cy="768417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9D500569-49A8-440E-BD1A-BB5AB6D926CC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057A4472-D84B-43F4-9056-D0A07AEDCA1B}"/>
              </a:ext>
            </a:extLst>
          </p:cNvPr>
          <p:cNvSpPr txBox="1"/>
          <p:nvPr/>
        </p:nvSpPr>
        <p:spPr>
          <a:xfrm rot="20990208">
            <a:off x="2554574" y="2316371"/>
            <a:ext cx="190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A15DB3"/>
                </a:solidFill>
              </a:rPr>
              <a:t>entender dados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4B3E63AA-A880-48E5-ADD3-C87DDCF73FBF}"/>
              </a:ext>
            </a:extLst>
          </p:cNvPr>
          <p:cNvSpPr txBox="1"/>
          <p:nvPr/>
        </p:nvSpPr>
        <p:spPr>
          <a:xfrm rot="632185">
            <a:off x="7016352" y="2284080"/>
            <a:ext cx="233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000"/>
            </a:lvl1pPr>
          </a:lstStyle>
          <a:p>
            <a:pPr algn="ctr"/>
            <a:r>
              <a:rPr lang="pt-BR" sz="1800" dirty="0">
                <a:solidFill>
                  <a:srgbClr val="A15DB3"/>
                </a:solidFill>
              </a:rPr>
              <a:t>transmitir mensagens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2A37311-985D-4783-B360-E21DE1F02C4C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576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6904252-DE02-4DB7-9B8B-5C18C7D35B6C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4E546FC-3F51-443D-84BF-C1CD8255FD5C}"/>
              </a:ext>
            </a:extLst>
          </p:cNvPr>
          <p:cNvSpPr/>
          <p:nvPr/>
        </p:nvSpPr>
        <p:spPr>
          <a:xfrm>
            <a:off x="5795722" y="5058561"/>
            <a:ext cx="3256838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3E79949-96CA-49E3-A523-5611B2EB6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03695"/>
            <a:ext cx="9144000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6981DB53-4C52-4A83-96AF-8CAF607B5E79}"/>
              </a:ext>
            </a:extLst>
          </p:cNvPr>
          <p:cNvSpPr/>
          <p:nvPr/>
        </p:nvSpPr>
        <p:spPr>
          <a:xfrm>
            <a:off x="1438712" y="1585333"/>
            <a:ext cx="1731208" cy="1843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412ABD3-C662-4FC0-B3D8-7AE1C0BBB755}"/>
              </a:ext>
            </a:extLst>
          </p:cNvPr>
          <p:cNvSpPr/>
          <p:nvPr/>
        </p:nvSpPr>
        <p:spPr>
          <a:xfrm>
            <a:off x="6701592" y="2702560"/>
            <a:ext cx="2188408" cy="726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F1DBA90-C509-4E98-996F-BE5A68E92E1E}"/>
              </a:ext>
            </a:extLst>
          </p:cNvPr>
          <p:cNvSpPr/>
          <p:nvPr/>
        </p:nvSpPr>
        <p:spPr>
          <a:xfrm>
            <a:off x="9231432" y="6624320"/>
            <a:ext cx="1903928" cy="233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1975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: Cantos Arredondados 47">
            <a:extLst>
              <a:ext uri="{FF2B5EF4-FFF2-40B4-BE49-F238E27FC236}">
                <a16:creationId xmlns:a16="http://schemas.microsoft.com/office/drawing/2014/main" id="{D9822989-EEA7-45D2-933C-69B53F4414A6}"/>
              </a:ext>
            </a:extLst>
          </p:cNvPr>
          <p:cNvSpPr/>
          <p:nvPr/>
        </p:nvSpPr>
        <p:spPr>
          <a:xfrm>
            <a:off x="931717" y="4916360"/>
            <a:ext cx="1800000" cy="288000"/>
          </a:xfrm>
          <a:prstGeom prst="roundRect">
            <a:avLst/>
          </a:prstGeom>
          <a:solidFill>
            <a:srgbClr val="E9E8E8">
              <a:alpha val="21000"/>
            </a:srgbClr>
          </a:solidFill>
          <a:ln>
            <a:solidFill>
              <a:srgbClr val="E9E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BFD4D654-D9F3-409C-B7D3-F6E17BB4FCBF}"/>
              </a:ext>
            </a:extLst>
          </p:cNvPr>
          <p:cNvSpPr/>
          <p:nvPr/>
        </p:nvSpPr>
        <p:spPr>
          <a:xfrm>
            <a:off x="4840132" y="4628360"/>
            <a:ext cx="1980000" cy="288000"/>
          </a:xfrm>
          <a:prstGeom prst="roundRect">
            <a:avLst/>
          </a:prstGeom>
          <a:solidFill>
            <a:srgbClr val="E9E8E8">
              <a:alpha val="21000"/>
            </a:srgbClr>
          </a:solidFill>
          <a:ln>
            <a:solidFill>
              <a:srgbClr val="E9E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50" name="Retângulo: Cantos Arredondados 49">
            <a:extLst>
              <a:ext uri="{FF2B5EF4-FFF2-40B4-BE49-F238E27FC236}">
                <a16:creationId xmlns:a16="http://schemas.microsoft.com/office/drawing/2014/main" id="{6B802772-82D9-40B9-B3CF-16825AFAFD7C}"/>
              </a:ext>
            </a:extLst>
          </p:cNvPr>
          <p:cNvSpPr/>
          <p:nvPr/>
        </p:nvSpPr>
        <p:spPr>
          <a:xfrm>
            <a:off x="9104211" y="4917332"/>
            <a:ext cx="1800000" cy="288000"/>
          </a:xfrm>
          <a:prstGeom prst="roundRect">
            <a:avLst/>
          </a:prstGeom>
          <a:solidFill>
            <a:srgbClr val="E9E8E8">
              <a:alpha val="21000"/>
            </a:srgbClr>
          </a:solidFill>
          <a:ln>
            <a:solidFill>
              <a:srgbClr val="E9E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D79EAE8-2EBA-4CB7-BC4E-B4B39BE1A6FB}"/>
              </a:ext>
            </a:extLst>
          </p:cNvPr>
          <p:cNvSpPr/>
          <p:nvPr/>
        </p:nvSpPr>
        <p:spPr>
          <a:xfrm>
            <a:off x="4994041" y="2657146"/>
            <a:ext cx="1795611" cy="413404"/>
          </a:xfrm>
          <a:prstGeom prst="round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COMUNICAÇÃO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B6F82F73-5ECE-4912-A889-FB568A19C061}"/>
              </a:ext>
            </a:extLst>
          </p:cNvPr>
          <p:cNvGrpSpPr/>
          <p:nvPr/>
        </p:nvGrpSpPr>
        <p:grpSpPr>
          <a:xfrm>
            <a:off x="1460091" y="2847871"/>
            <a:ext cx="648068" cy="485887"/>
            <a:chOff x="2776857" y="3564527"/>
            <a:chExt cx="2143486" cy="1449687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60445E39-1CDB-40B0-997F-B5DC1B3C3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16177">
              <a:off x="2776857" y="3564527"/>
              <a:ext cx="1279082" cy="127908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D626B43-FE8B-451A-B95F-202685CC0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42362">
              <a:off x="3641261" y="3735132"/>
              <a:ext cx="1279082" cy="1279082"/>
            </a:xfrm>
            <a:prstGeom prst="rect">
              <a:avLst/>
            </a:prstGeom>
          </p:spPr>
        </p:pic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3AFB5F6C-F495-4757-AED3-D61AC8921A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99" y="2723615"/>
            <a:ext cx="603447" cy="603447"/>
          </a:xfrm>
          <a:prstGeom prst="rect">
            <a:avLst/>
          </a:prstGeom>
        </p:spPr>
      </p:pic>
      <p:sp>
        <p:nvSpPr>
          <p:cNvPr id="20" name="Seta: da Esquerda para a Direita 19">
            <a:extLst>
              <a:ext uri="{FF2B5EF4-FFF2-40B4-BE49-F238E27FC236}">
                <a16:creationId xmlns:a16="http://schemas.microsoft.com/office/drawing/2014/main" id="{A8383C0F-8644-4538-B5D5-0FA3730FF0AE}"/>
              </a:ext>
            </a:extLst>
          </p:cNvPr>
          <p:cNvSpPr/>
          <p:nvPr/>
        </p:nvSpPr>
        <p:spPr>
          <a:xfrm rot="20972494">
            <a:off x="2360877" y="2589936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CBA9D6-8DCA-4D10-93CE-8F6960D429B5}"/>
              </a:ext>
            </a:extLst>
          </p:cNvPr>
          <p:cNvSpPr txBox="1"/>
          <p:nvPr/>
        </p:nvSpPr>
        <p:spPr>
          <a:xfrm rot="20990208">
            <a:off x="2554574" y="2316371"/>
            <a:ext cx="190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A15DB3"/>
                </a:solidFill>
              </a:rPr>
              <a:t>entender dados</a:t>
            </a:r>
          </a:p>
        </p:txBody>
      </p:sp>
      <p:sp>
        <p:nvSpPr>
          <p:cNvPr id="21" name="Seta: da Esquerda para a Direita 20">
            <a:extLst>
              <a:ext uri="{FF2B5EF4-FFF2-40B4-BE49-F238E27FC236}">
                <a16:creationId xmlns:a16="http://schemas.microsoft.com/office/drawing/2014/main" id="{024A7EAB-8E63-4636-911F-2AEAF7AFBC6B}"/>
              </a:ext>
            </a:extLst>
          </p:cNvPr>
          <p:cNvSpPr/>
          <p:nvPr/>
        </p:nvSpPr>
        <p:spPr>
          <a:xfrm rot="611272" flipV="1">
            <a:off x="6854293" y="2584143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pic>
        <p:nvPicPr>
          <p:cNvPr id="4" name="Gráfico 3" descr="Mulher">
            <a:extLst>
              <a:ext uri="{FF2B5EF4-FFF2-40B4-BE49-F238E27FC236}">
                <a16:creationId xmlns:a16="http://schemas.microsoft.com/office/drawing/2014/main" id="{F680AAC8-FC07-4A1E-803B-8FBB004BA7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3011" y="1955198"/>
            <a:ext cx="768417" cy="768417"/>
          </a:xfrm>
          <a:prstGeom prst="rect">
            <a:avLst/>
          </a:prstGeom>
        </p:spPr>
      </p:pic>
      <p:sp>
        <p:nvSpPr>
          <p:cNvPr id="32" name="Retângulo 31">
            <a:extLst>
              <a:ext uri="{FF2B5EF4-FFF2-40B4-BE49-F238E27FC236}">
                <a16:creationId xmlns:a16="http://schemas.microsoft.com/office/drawing/2014/main" id="{728A6202-FBC2-43AB-A493-7BA76D9CA7D6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14E7515-DAAF-445F-ABA9-DDCD030FCC60}"/>
              </a:ext>
            </a:extLst>
          </p:cNvPr>
          <p:cNvSpPr txBox="1"/>
          <p:nvPr/>
        </p:nvSpPr>
        <p:spPr>
          <a:xfrm rot="632185">
            <a:off x="7016352" y="2284080"/>
            <a:ext cx="233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000"/>
            </a:lvl1pPr>
          </a:lstStyle>
          <a:p>
            <a:pPr algn="ctr"/>
            <a:r>
              <a:rPr lang="pt-BR" sz="1800" dirty="0">
                <a:solidFill>
                  <a:srgbClr val="A15DB3"/>
                </a:solidFill>
              </a:rPr>
              <a:t>transmitir mensagens</a:t>
            </a:r>
          </a:p>
        </p:txBody>
      </p:sp>
      <p:sp>
        <p:nvSpPr>
          <p:cNvPr id="33" name="3 CuadroTexto">
            <a:extLst>
              <a:ext uri="{FF2B5EF4-FFF2-40B4-BE49-F238E27FC236}">
                <a16:creationId xmlns:a16="http://schemas.microsoft.com/office/drawing/2014/main" id="{BFF93855-BD8F-4679-9745-24AE06E542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3620750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Tipos de gráfico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7" name="3 CuadroTexto">
            <a:extLst>
              <a:ext uri="{FF2B5EF4-FFF2-40B4-BE49-F238E27FC236}">
                <a16:creationId xmlns:a16="http://schemas.microsoft.com/office/drawing/2014/main" id="{D9EBE0EE-A493-4694-A7CC-33CF7AB3F9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32706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O que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8" name="3 CuadroTexto">
            <a:extLst>
              <a:ext uri="{FF2B5EF4-FFF2-40B4-BE49-F238E27FC236}">
                <a16:creationId xmlns:a16="http://schemas.microsoft.com/office/drawing/2014/main" id="{8DDD3ABE-D451-4F51-B940-26BDD0B32A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964945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Como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9" name="3 CuadroTexto">
            <a:extLst>
              <a:ext uri="{FF2B5EF4-FFF2-40B4-BE49-F238E27FC236}">
                <a16:creationId xmlns:a16="http://schemas.microsoft.com/office/drawing/2014/main" id="{58FDA047-FB4C-4B08-9CFF-4C6BD4233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4593624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Qual a mensagem?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40" name="3 CuadroTexto">
            <a:extLst>
              <a:ext uri="{FF2B5EF4-FFF2-40B4-BE49-F238E27FC236}">
                <a16:creationId xmlns:a16="http://schemas.microsoft.com/office/drawing/2014/main" id="{941E89E3-F0A7-40A1-9DDF-8C2D08A17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24574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Natureza dos dados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41" name="3 CuadroTexto">
            <a:extLst>
              <a:ext uri="{FF2B5EF4-FFF2-40B4-BE49-F238E27FC236}">
                <a16:creationId xmlns:a16="http://schemas.microsoft.com/office/drawing/2014/main" id="{7F76B616-FD2D-45A9-AA1C-40DD01C68E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889027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Layout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42" name="3 CuadroTexto">
            <a:extLst>
              <a:ext uri="{FF2B5EF4-FFF2-40B4-BE49-F238E27FC236}">
                <a16:creationId xmlns:a16="http://schemas.microsoft.com/office/drawing/2014/main" id="{1CBFF847-0E85-4FDD-9632-74B2DCAD77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3620750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Mensagem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43" name="3 CuadroTexto">
            <a:extLst>
              <a:ext uri="{FF2B5EF4-FFF2-40B4-BE49-F238E27FC236}">
                <a16:creationId xmlns:a16="http://schemas.microsoft.com/office/drawing/2014/main" id="{FE0FF9AC-4970-4B44-B2E1-CB7E425438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24574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Público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44" name="3 CuadroTexto">
            <a:extLst>
              <a:ext uri="{FF2B5EF4-FFF2-40B4-BE49-F238E27FC236}">
                <a16:creationId xmlns:a16="http://schemas.microsoft.com/office/drawing/2014/main" id="{E2D39A2D-749D-4F5C-9D7E-B557B691EC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889027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Estrutura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2719DEDC-B06B-4954-8047-7A3AD86F1013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367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DA3E24F-82F7-4BA8-97AA-D2CE802464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62" t="2397"/>
          <a:stretch/>
        </p:blipFill>
        <p:spPr>
          <a:xfrm>
            <a:off x="6039438" y="1468982"/>
            <a:ext cx="3616071" cy="3766967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721C638-7D50-4397-AA04-7A3CD0FD9098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95601D5-AF44-4E7D-8256-47C7D86D6EBE}"/>
              </a:ext>
            </a:extLst>
          </p:cNvPr>
          <p:cNvSpPr txBox="1"/>
          <p:nvPr/>
        </p:nvSpPr>
        <p:spPr>
          <a:xfrm>
            <a:off x="1021511" y="2862527"/>
            <a:ext cx="5040000" cy="36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946EB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Facetas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209ADC8-CEB0-4CA4-BFC1-124DA570A76C}"/>
              </a:ext>
            </a:extLst>
          </p:cNvPr>
          <p:cNvSpPr txBox="1"/>
          <p:nvPr/>
        </p:nvSpPr>
        <p:spPr>
          <a:xfrm>
            <a:off x="1021511" y="3314758"/>
            <a:ext cx="5040000" cy="36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200" dirty="0">
                <a:solidFill>
                  <a:srgbClr val="568DC1"/>
                </a:solidFill>
                <a:latin typeface="Calibri" panose="020F0502020204030204"/>
              </a:rPr>
              <a:t>Representação Geométrica</a:t>
            </a: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rgbClr val="568DC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DA767F3-2E3C-40CF-9940-27F2221B7BA2}"/>
              </a:ext>
            </a:extLst>
          </p:cNvPr>
          <p:cNvSpPr txBox="1"/>
          <p:nvPr/>
        </p:nvSpPr>
        <p:spPr>
          <a:xfrm>
            <a:off x="1021511" y="3766989"/>
            <a:ext cx="5040000" cy="36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50A78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Propriedades Estéticas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645C720-700D-4CF3-A5A8-F390810B1C33}"/>
              </a:ext>
            </a:extLst>
          </p:cNvPr>
          <p:cNvSpPr txBox="1"/>
          <p:nvPr/>
        </p:nvSpPr>
        <p:spPr>
          <a:xfrm>
            <a:off x="1008865" y="4219222"/>
            <a:ext cx="5040000" cy="36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F6AA6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Dados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7A73BB3-02A7-4744-A9B9-68EAD0F8F506}"/>
              </a:ext>
            </a:extLst>
          </p:cNvPr>
          <p:cNvSpPr txBox="1"/>
          <p:nvPr/>
        </p:nvSpPr>
        <p:spPr>
          <a:xfrm>
            <a:off x="1021511" y="2410296"/>
            <a:ext cx="5040000" cy="36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D6656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Transformações Estatísticas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E649846-5D12-4559-95DC-08DF48E2894D}"/>
              </a:ext>
            </a:extLst>
          </p:cNvPr>
          <p:cNvSpPr txBox="1"/>
          <p:nvPr/>
        </p:nvSpPr>
        <p:spPr>
          <a:xfrm>
            <a:off x="1021511" y="1958065"/>
            <a:ext cx="5040000" cy="36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C3A38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Sistema de Coordenadas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A4256A9-D131-48EB-B83D-182599A71920}"/>
              </a:ext>
            </a:extLst>
          </p:cNvPr>
          <p:cNvSpPr txBox="1"/>
          <p:nvPr/>
        </p:nvSpPr>
        <p:spPr>
          <a:xfrm>
            <a:off x="1021511" y="1505834"/>
            <a:ext cx="5040000" cy="36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FDC87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Temas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2667D94-1927-443F-ABF5-A77874E71D78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7799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DA3E24F-82F7-4BA8-97AA-D2CE80246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" y="2057399"/>
            <a:ext cx="4648200" cy="3048000"/>
          </a:xfrm>
          <a:prstGeom prst="rect">
            <a:avLst/>
          </a:prstGeom>
        </p:spPr>
      </p:pic>
      <p:sp>
        <p:nvSpPr>
          <p:cNvPr id="5" name="AutoShape 2" descr="image">
            <a:extLst>
              <a:ext uri="{FF2B5EF4-FFF2-40B4-BE49-F238E27FC236}">
                <a16:creationId xmlns:a16="http://schemas.microsoft.com/office/drawing/2014/main" id="{D7164989-0B59-4EBA-9121-8DB4A665BB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721C638-7D50-4397-AA04-7A3CD0FD9098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6B2B6DF-5B2F-4A61-B79B-8BA2F7444E68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5677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DA3E24F-82F7-4BA8-97AA-D2CE80246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" y="2057399"/>
            <a:ext cx="4648200" cy="3048000"/>
          </a:xfrm>
          <a:prstGeom prst="rect">
            <a:avLst/>
          </a:prstGeom>
        </p:spPr>
      </p:pic>
      <p:sp>
        <p:nvSpPr>
          <p:cNvPr id="5" name="AutoShape 2" descr="image">
            <a:extLst>
              <a:ext uri="{FF2B5EF4-FFF2-40B4-BE49-F238E27FC236}">
                <a16:creationId xmlns:a16="http://schemas.microsoft.com/office/drawing/2014/main" id="{D7164989-0B59-4EBA-9121-8DB4A665BB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1B126A0-48E5-4A5B-A2F0-5AEAD8F7C2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8" t="2582" r="1642" b="3023"/>
          <a:stretch/>
        </p:blipFill>
        <p:spPr>
          <a:xfrm>
            <a:off x="5872899" y="1725105"/>
            <a:ext cx="5797485" cy="3695307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721C638-7D50-4397-AA04-7A3CD0FD9098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6B2B6DF-5B2F-4A61-B79B-8BA2F7444E68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7516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image">
            <a:extLst>
              <a:ext uri="{FF2B5EF4-FFF2-40B4-BE49-F238E27FC236}">
                <a16:creationId xmlns:a16="http://schemas.microsoft.com/office/drawing/2014/main" id="{D7164989-0B59-4EBA-9121-8DB4A665BB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721C638-7D50-4397-AA04-7A3CD0FD9098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6B2B6DF-5B2F-4A61-B79B-8BA2F7444E68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6" name="Picture 2" descr="Resultado de imagem para grammar of graphics ggplot">
            <a:extLst>
              <a:ext uri="{FF2B5EF4-FFF2-40B4-BE49-F238E27FC236}">
                <a16:creationId xmlns:a16="http://schemas.microsoft.com/office/drawing/2014/main" id="{00703E35-1808-4CEE-9166-4A3D71C33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28" y="2538362"/>
            <a:ext cx="4574995" cy="147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725FAD3-C02D-46C2-8852-95036A894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060" y="2565994"/>
            <a:ext cx="3410931" cy="144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789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E6D08287-AD53-4207-AB91-1F979853D3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423253" y="1966473"/>
            <a:ext cx="917230" cy="274233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FC032ED9-CEE1-4616-8D1F-B7DC2560799E}"/>
              </a:ext>
            </a:extLst>
          </p:cNvPr>
          <p:cNvSpPr/>
          <p:nvPr/>
        </p:nvSpPr>
        <p:spPr>
          <a:xfrm>
            <a:off x="9423253" y="1966473"/>
            <a:ext cx="892086" cy="2686555"/>
          </a:xfrm>
          <a:prstGeom prst="rect">
            <a:avLst/>
          </a:prstGeom>
          <a:solidFill>
            <a:srgbClr val="E2F2D9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AutoShape 2" descr="image">
            <a:extLst>
              <a:ext uri="{FF2B5EF4-FFF2-40B4-BE49-F238E27FC236}">
                <a16:creationId xmlns:a16="http://schemas.microsoft.com/office/drawing/2014/main" id="{D7164989-0B59-4EBA-9121-8DB4A665BB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721C638-7D50-4397-AA04-7A3CD0FD9098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6B2B6DF-5B2F-4A61-B79B-8BA2F7444E68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54D760C-2E50-4741-AD63-AA1B1FEFF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83" y="1697130"/>
            <a:ext cx="4648200" cy="30480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9353657-A099-4F32-9BE4-F5F3073AAB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4183" y="1943892"/>
            <a:ext cx="2835038" cy="141983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4B6A8DE-5D53-477E-A59E-F8AD4C49D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2743" y="3449036"/>
            <a:ext cx="3908390" cy="121341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78E36577-7853-4963-AD70-9FD96F6316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7529" y="1961325"/>
            <a:ext cx="989617" cy="2722983"/>
          </a:xfrm>
          <a:prstGeom prst="rect">
            <a:avLst/>
          </a:prstGeom>
        </p:spPr>
      </p:pic>
      <p:grpSp>
        <p:nvGrpSpPr>
          <p:cNvPr id="19" name="Agrupar 18">
            <a:extLst>
              <a:ext uri="{FF2B5EF4-FFF2-40B4-BE49-F238E27FC236}">
                <a16:creationId xmlns:a16="http://schemas.microsoft.com/office/drawing/2014/main" id="{C896C45F-1574-494A-81A3-9C66FA810B40}"/>
              </a:ext>
            </a:extLst>
          </p:cNvPr>
          <p:cNvGrpSpPr/>
          <p:nvPr/>
        </p:nvGrpSpPr>
        <p:grpSpPr>
          <a:xfrm>
            <a:off x="8344204" y="1975900"/>
            <a:ext cx="1046838" cy="1355814"/>
            <a:chOff x="4431853" y="304053"/>
            <a:chExt cx="1158241" cy="1443059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BDC86793-3243-4312-9ADC-1C4803B48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-3711" b="23671"/>
            <a:stretch/>
          </p:blipFill>
          <p:spPr>
            <a:xfrm>
              <a:off x="4431853" y="304053"/>
              <a:ext cx="1158241" cy="1443059"/>
            </a:xfrm>
            <a:prstGeom prst="rect">
              <a:avLst/>
            </a:prstGeom>
          </p:spPr>
        </p:pic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12653133-A69C-420C-B238-E3FA24F868D5}"/>
                </a:ext>
              </a:extLst>
            </p:cNvPr>
            <p:cNvCxnSpPr/>
            <p:nvPr/>
          </p:nvCxnSpPr>
          <p:spPr>
            <a:xfrm>
              <a:off x="4439115" y="1489435"/>
              <a:ext cx="107865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6FD85730-9536-484F-B0B3-EC0CFF0EF3B7}"/>
                </a:ext>
              </a:extLst>
            </p:cNvPr>
            <p:cNvCxnSpPr>
              <a:cxnSpLocks/>
            </p:cNvCxnSpPr>
            <p:nvPr/>
          </p:nvCxnSpPr>
          <p:spPr>
            <a:xfrm>
              <a:off x="5324846" y="1295324"/>
              <a:ext cx="0" cy="38822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tângulo 15">
            <a:extLst>
              <a:ext uri="{FF2B5EF4-FFF2-40B4-BE49-F238E27FC236}">
                <a16:creationId xmlns:a16="http://schemas.microsoft.com/office/drawing/2014/main" id="{CED27671-47EC-4D38-865D-7B10BE4EF4BC}"/>
              </a:ext>
            </a:extLst>
          </p:cNvPr>
          <p:cNvSpPr/>
          <p:nvPr/>
        </p:nvSpPr>
        <p:spPr>
          <a:xfrm>
            <a:off x="10372694" y="1966473"/>
            <a:ext cx="1004452" cy="2686555"/>
          </a:xfrm>
          <a:prstGeom prst="rect">
            <a:avLst/>
          </a:prstGeom>
          <a:solidFill>
            <a:srgbClr val="E2F2D9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B47074E-6CCB-4618-94CD-422897E6845C}"/>
              </a:ext>
            </a:extLst>
          </p:cNvPr>
          <p:cNvSpPr/>
          <p:nvPr/>
        </p:nvSpPr>
        <p:spPr>
          <a:xfrm>
            <a:off x="8341341" y="1961325"/>
            <a:ext cx="1034866" cy="1402398"/>
          </a:xfrm>
          <a:prstGeom prst="rect">
            <a:avLst/>
          </a:prstGeom>
          <a:solidFill>
            <a:srgbClr val="E2F2D9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C141617-7031-4296-8365-141739E7B7AA}"/>
              </a:ext>
            </a:extLst>
          </p:cNvPr>
          <p:cNvSpPr/>
          <p:nvPr/>
        </p:nvSpPr>
        <p:spPr>
          <a:xfrm>
            <a:off x="5431099" y="1961325"/>
            <a:ext cx="2828122" cy="1363531"/>
          </a:xfrm>
          <a:prstGeom prst="rect">
            <a:avLst/>
          </a:prstGeom>
          <a:solidFill>
            <a:srgbClr val="E2F2D9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ABFCF81F-39AF-4A0D-B46B-A98D07C8D58B}"/>
              </a:ext>
            </a:extLst>
          </p:cNvPr>
          <p:cNvSpPr/>
          <p:nvPr/>
        </p:nvSpPr>
        <p:spPr>
          <a:xfrm>
            <a:off x="5335788" y="3475743"/>
            <a:ext cx="4040419" cy="1158266"/>
          </a:xfrm>
          <a:prstGeom prst="rect">
            <a:avLst/>
          </a:prstGeom>
          <a:solidFill>
            <a:srgbClr val="E2F2D9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7203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D79EAE8-2EBA-4CB7-BC4E-B4B39BE1A6FB}"/>
              </a:ext>
            </a:extLst>
          </p:cNvPr>
          <p:cNvSpPr/>
          <p:nvPr/>
        </p:nvSpPr>
        <p:spPr>
          <a:xfrm>
            <a:off x="4994041" y="2657146"/>
            <a:ext cx="1795611" cy="413404"/>
          </a:xfrm>
          <a:prstGeom prst="round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COMUNICAÇÃO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B6F82F73-5ECE-4912-A889-FB568A19C061}"/>
              </a:ext>
            </a:extLst>
          </p:cNvPr>
          <p:cNvGrpSpPr/>
          <p:nvPr/>
        </p:nvGrpSpPr>
        <p:grpSpPr>
          <a:xfrm>
            <a:off x="1460091" y="2847871"/>
            <a:ext cx="648068" cy="485887"/>
            <a:chOff x="2776857" y="3564527"/>
            <a:chExt cx="2143486" cy="1449687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60445E39-1CDB-40B0-997F-B5DC1B3C3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16177">
              <a:off x="2776857" y="3564527"/>
              <a:ext cx="1279082" cy="127908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D626B43-FE8B-451A-B95F-202685CC0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42362">
              <a:off x="3641261" y="3735132"/>
              <a:ext cx="1279082" cy="1279082"/>
            </a:xfrm>
            <a:prstGeom prst="rect">
              <a:avLst/>
            </a:prstGeom>
          </p:spPr>
        </p:pic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3AFB5F6C-F495-4757-AED3-D61AC8921A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99" y="2723615"/>
            <a:ext cx="603447" cy="603447"/>
          </a:xfrm>
          <a:prstGeom prst="rect">
            <a:avLst/>
          </a:prstGeom>
        </p:spPr>
      </p:pic>
      <p:sp>
        <p:nvSpPr>
          <p:cNvPr id="20" name="Seta: da Esquerda para a Direita 19">
            <a:extLst>
              <a:ext uri="{FF2B5EF4-FFF2-40B4-BE49-F238E27FC236}">
                <a16:creationId xmlns:a16="http://schemas.microsoft.com/office/drawing/2014/main" id="{A8383C0F-8644-4538-B5D5-0FA3730FF0AE}"/>
              </a:ext>
            </a:extLst>
          </p:cNvPr>
          <p:cNvSpPr/>
          <p:nvPr/>
        </p:nvSpPr>
        <p:spPr>
          <a:xfrm rot="20972494">
            <a:off x="2360877" y="2589936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CBA9D6-8DCA-4D10-93CE-8F6960D429B5}"/>
              </a:ext>
            </a:extLst>
          </p:cNvPr>
          <p:cNvSpPr txBox="1"/>
          <p:nvPr/>
        </p:nvSpPr>
        <p:spPr>
          <a:xfrm rot="20990208">
            <a:off x="2554574" y="2316371"/>
            <a:ext cx="190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A15DB3"/>
                </a:solidFill>
              </a:rPr>
              <a:t>entender dados</a:t>
            </a:r>
          </a:p>
        </p:txBody>
      </p:sp>
      <p:sp>
        <p:nvSpPr>
          <p:cNvPr id="21" name="Seta: da Esquerda para a Direita 20">
            <a:extLst>
              <a:ext uri="{FF2B5EF4-FFF2-40B4-BE49-F238E27FC236}">
                <a16:creationId xmlns:a16="http://schemas.microsoft.com/office/drawing/2014/main" id="{024A7EAB-8E63-4636-911F-2AEAF7AFBC6B}"/>
              </a:ext>
            </a:extLst>
          </p:cNvPr>
          <p:cNvSpPr/>
          <p:nvPr/>
        </p:nvSpPr>
        <p:spPr>
          <a:xfrm rot="611272" flipV="1">
            <a:off x="6854293" y="2584143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2" name="3 CuadroTexto">
            <a:extLst>
              <a:ext uri="{FF2B5EF4-FFF2-40B4-BE49-F238E27FC236}">
                <a16:creationId xmlns:a16="http://schemas.microsoft.com/office/drawing/2014/main" id="{16419B3E-3CEC-4733-80DD-884C7B08A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327062"/>
            <a:ext cx="2520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400" b="1" dirty="0">
                <a:solidFill>
                  <a:srgbClr val="9C27B0"/>
                </a:solidFill>
                <a:latin typeface="+mj-lt"/>
              </a:rPr>
              <a:t>O que falar?</a:t>
            </a:r>
            <a:endParaRPr lang="pt-BR" altLang="pt-BR" sz="14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3" name="3 CuadroTexto">
            <a:extLst>
              <a:ext uri="{FF2B5EF4-FFF2-40B4-BE49-F238E27FC236}">
                <a16:creationId xmlns:a16="http://schemas.microsoft.com/office/drawing/2014/main" id="{0EDA59F1-00CF-4DF2-AA3A-A34C54B96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964945"/>
            <a:ext cx="2520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400" b="1" dirty="0">
                <a:solidFill>
                  <a:srgbClr val="9C27B0"/>
                </a:solidFill>
                <a:latin typeface="+mj-lt"/>
              </a:rPr>
              <a:t>Como falar?</a:t>
            </a:r>
            <a:endParaRPr lang="pt-BR" altLang="pt-BR" sz="14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4" name="3 CuadroTexto">
            <a:extLst>
              <a:ext uri="{FF2B5EF4-FFF2-40B4-BE49-F238E27FC236}">
                <a16:creationId xmlns:a16="http://schemas.microsoft.com/office/drawing/2014/main" id="{3FDF2CAE-B16C-4023-B9C5-81C79DBBAE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4593624"/>
            <a:ext cx="2520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400" b="1" dirty="0">
                <a:solidFill>
                  <a:srgbClr val="9C27B0"/>
                </a:solidFill>
                <a:latin typeface="+mj-lt"/>
              </a:rPr>
              <a:t>Qual a mensagem?</a:t>
            </a:r>
            <a:endParaRPr lang="pt-BR" altLang="pt-BR" sz="14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5" name="3 CuadroTexto">
            <a:extLst>
              <a:ext uri="{FF2B5EF4-FFF2-40B4-BE49-F238E27FC236}">
                <a16:creationId xmlns:a16="http://schemas.microsoft.com/office/drawing/2014/main" id="{73C3F63D-0024-4078-8D9E-C94996ACF1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3620750"/>
            <a:ext cx="2520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400" b="1" dirty="0">
                <a:solidFill>
                  <a:srgbClr val="9C27B0"/>
                </a:solidFill>
                <a:latin typeface="+mj-lt"/>
              </a:rPr>
              <a:t>Tipos de gráfico</a:t>
            </a:r>
            <a:endParaRPr lang="pt-BR" altLang="pt-BR" sz="14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6" name="3 CuadroTexto">
            <a:extLst>
              <a:ext uri="{FF2B5EF4-FFF2-40B4-BE49-F238E27FC236}">
                <a16:creationId xmlns:a16="http://schemas.microsoft.com/office/drawing/2014/main" id="{4020ED85-8020-4A1C-BD09-60C8D6F393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245742"/>
            <a:ext cx="2520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400" b="1" dirty="0">
                <a:solidFill>
                  <a:srgbClr val="9C27B0"/>
                </a:solidFill>
                <a:latin typeface="+mj-lt"/>
              </a:rPr>
              <a:t>Natureza dos dados</a:t>
            </a:r>
            <a:endParaRPr lang="pt-BR" altLang="pt-BR" sz="14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7" name="3 CuadroTexto">
            <a:extLst>
              <a:ext uri="{FF2B5EF4-FFF2-40B4-BE49-F238E27FC236}">
                <a16:creationId xmlns:a16="http://schemas.microsoft.com/office/drawing/2014/main" id="{A1E65D76-89D8-48F8-9812-BA56B4F4CE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889027"/>
            <a:ext cx="2520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400" b="1" dirty="0">
                <a:solidFill>
                  <a:srgbClr val="9C27B0"/>
                </a:solidFill>
                <a:latin typeface="+mj-lt"/>
              </a:rPr>
              <a:t>Layout</a:t>
            </a:r>
            <a:endParaRPr lang="pt-BR" altLang="pt-BR" sz="14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8" name="3 CuadroTexto">
            <a:extLst>
              <a:ext uri="{FF2B5EF4-FFF2-40B4-BE49-F238E27FC236}">
                <a16:creationId xmlns:a16="http://schemas.microsoft.com/office/drawing/2014/main" id="{FC8A898C-1307-4371-91B7-F6F8561E7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3620750"/>
            <a:ext cx="2520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400" b="1" dirty="0">
                <a:solidFill>
                  <a:srgbClr val="9C27B0"/>
                </a:solidFill>
                <a:latin typeface="+mj-lt"/>
              </a:rPr>
              <a:t>Mensagem</a:t>
            </a:r>
            <a:endParaRPr lang="pt-BR" altLang="pt-BR" sz="14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9" name="3 CuadroTexto">
            <a:extLst>
              <a:ext uri="{FF2B5EF4-FFF2-40B4-BE49-F238E27FC236}">
                <a16:creationId xmlns:a16="http://schemas.microsoft.com/office/drawing/2014/main" id="{BB6E81C0-35B6-4F7B-BDD6-57EB730B9E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245742"/>
            <a:ext cx="2520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400" b="1" dirty="0">
                <a:solidFill>
                  <a:srgbClr val="9C27B0"/>
                </a:solidFill>
                <a:latin typeface="+mj-lt"/>
              </a:rPr>
              <a:t>Público</a:t>
            </a:r>
            <a:endParaRPr lang="pt-BR" altLang="pt-BR" sz="14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0" name="3 CuadroTexto">
            <a:extLst>
              <a:ext uri="{FF2B5EF4-FFF2-40B4-BE49-F238E27FC236}">
                <a16:creationId xmlns:a16="http://schemas.microsoft.com/office/drawing/2014/main" id="{40AF5A13-CFAF-4A88-BE8C-3913E3828F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889027"/>
            <a:ext cx="2520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400" b="1" dirty="0">
                <a:solidFill>
                  <a:srgbClr val="9C27B0"/>
                </a:solidFill>
                <a:latin typeface="+mj-lt"/>
              </a:rPr>
              <a:t>Estrutura</a:t>
            </a:r>
            <a:endParaRPr lang="pt-BR" altLang="pt-BR" sz="1400" b="1" i="1" dirty="0">
              <a:solidFill>
                <a:srgbClr val="9C27B0"/>
              </a:solidFill>
              <a:latin typeface="+mj-lt"/>
            </a:endParaRPr>
          </a:p>
        </p:txBody>
      </p:sp>
      <p:pic>
        <p:nvPicPr>
          <p:cNvPr id="4" name="Gráfico 3" descr="Mulher">
            <a:extLst>
              <a:ext uri="{FF2B5EF4-FFF2-40B4-BE49-F238E27FC236}">
                <a16:creationId xmlns:a16="http://schemas.microsoft.com/office/drawing/2014/main" id="{F680AAC8-FC07-4A1E-803B-8FBB004BA7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3011" y="1955198"/>
            <a:ext cx="768417" cy="768417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114E7515-DAAF-445F-ABA9-DDCD030FCC60}"/>
              </a:ext>
            </a:extLst>
          </p:cNvPr>
          <p:cNvSpPr txBox="1"/>
          <p:nvPr/>
        </p:nvSpPr>
        <p:spPr>
          <a:xfrm rot="632185">
            <a:off x="7016352" y="2284080"/>
            <a:ext cx="233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000"/>
            </a:lvl1pPr>
          </a:lstStyle>
          <a:p>
            <a:pPr algn="ctr"/>
            <a:r>
              <a:rPr lang="pt-BR" sz="1800" dirty="0">
                <a:solidFill>
                  <a:srgbClr val="A15DB3"/>
                </a:solidFill>
              </a:rPr>
              <a:t>transmitir mensagens</a:t>
            </a:r>
          </a:p>
        </p:txBody>
      </p:sp>
      <p:sp>
        <p:nvSpPr>
          <p:cNvPr id="33" name="3 CuadroTexto">
            <a:extLst>
              <a:ext uri="{FF2B5EF4-FFF2-40B4-BE49-F238E27FC236}">
                <a16:creationId xmlns:a16="http://schemas.microsoft.com/office/drawing/2014/main" id="{F45F15A1-F1A0-4EC4-952C-E611BC8D32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8741" y="329850"/>
            <a:ext cx="677830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4400" b="1" dirty="0">
                <a:solidFill>
                  <a:srgbClr val="9C27B0"/>
                </a:solidFill>
                <a:latin typeface="+mn-lt"/>
              </a:rPr>
              <a:t>Visualização de dados</a:t>
            </a:r>
          </a:p>
        </p:txBody>
      </p:sp>
    </p:spTree>
    <p:extLst>
      <p:ext uri="{BB962C8B-B14F-4D97-AF65-F5344CB8AC3E}">
        <p14:creationId xmlns:p14="http://schemas.microsoft.com/office/powerpoint/2010/main" val="182144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D79EAE8-2EBA-4CB7-BC4E-B4B39BE1A6FB}"/>
              </a:ext>
            </a:extLst>
          </p:cNvPr>
          <p:cNvSpPr/>
          <p:nvPr/>
        </p:nvSpPr>
        <p:spPr>
          <a:xfrm>
            <a:off x="4994041" y="2657146"/>
            <a:ext cx="1795611" cy="413404"/>
          </a:xfrm>
          <a:prstGeom prst="round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COMUNICAÇÃO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B6F82F73-5ECE-4912-A889-FB568A19C061}"/>
              </a:ext>
            </a:extLst>
          </p:cNvPr>
          <p:cNvGrpSpPr/>
          <p:nvPr/>
        </p:nvGrpSpPr>
        <p:grpSpPr>
          <a:xfrm>
            <a:off x="1460091" y="2847871"/>
            <a:ext cx="648068" cy="485887"/>
            <a:chOff x="2776857" y="3564527"/>
            <a:chExt cx="2143486" cy="1449687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60445E39-1CDB-40B0-997F-B5DC1B3C3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16177">
              <a:off x="2776857" y="3564527"/>
              <a:ext cx="1279082" cy="127908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D626B43-FE8B-451A-B95F-202685CC0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42362">
              <a:off x="3641261" y="3735132"/>
              <a:ext cx="1279082" cy="1279082"/>
            </a:xfrm>
            <a:prstGeom prst="rect">
              <a:avLst/>
            </a:prstGeom>
          </p:spPr>
        </p:pic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3AFB5F6C-F495-4757-AED3-D61AC8921A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99" y="2723615"/>
            <a:ext cx="603447" cy="603447"/>
          </a:xfrm>
          <a:prstGeom prst="rect">
            <a:avLst/>
          </a:prstGeom>
        </p:spPr>
      </p:pic>
      <p:sp>
        <p:nvSpPr>
          <p:cNvPr id="20" name="Seta: da Esquerda para a Direita 19">
            <a:extLst>
              <a:ext uri="{FF2B5EF4-FFF2-40B4-BE49-F238E27FC236}">
                <a16:creationId xmlns:a16="http://schemas.microsoft.com/office/drawing/2014/main" id="{A8383C0F-8644-4538-B5D5-0FA3730FF0AE}"/>
              </a:ext>
            </a:extLst>
          </p:cNvPr>
          <p:cNvSpPr/>
          <p:nvPr/>
        </p:nvSpPr>
        <p:spPr>
          <a:xfrm rot="20972494">
            <a:off x="2360877" y="2589936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CBA9D6-8DCA-4D10-93CE-8F6960D429B5}"/>
              </a:ext>
            </a:extLst>
          </p:cNvPr>
          <p:cNvSpPr txBox="1"/>
          <p:nvPr/>
        </p:nvSpPr>
        <p:spPr>
          <a:xfrm rot="20990208">
            <a:off x="2554574" y="2316371"/>
            <a:ext cx="190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A15DB3"/>
                </a:solidFill>
              </a:rPr>
              <a:t>entender dados</a:t>
            </a:r>
          </a:p>
        </p:txBody>
      </p:sp>
      <p:sp>
        <p:nvSpPr>
          <p:cNvPr id="21" name="Seta: da Esquerda para a Direita 20">
            <a:extLst>
              <a:ext uri="{FF2B5EF4-FFF2-40B4-BE49-F238E27FC236}">
                <a16:creationId xmlns:a16="http://schemas.microsoft.com/office/drawing/2014/main" id="{024A7EAB-8E63-4636-911F-2AEAF7AFBC6B}"/>
              </a:ext>
            </a:extLst>
          </p:cNvPr>
          <p:cNvSpPr/>
          <p:nvPr/>
        </p:nvSpPr>
        <p:spPr>
          <a:xfrm rot="611272" flipV="1">
            <a:off x="6854293" y="2584143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pic>
        <p:nvPicPr>
          <p:cNvPr id="4" name="Gráfico 3" descr="Mulher">
            <a:extLst>
              <a:ext uri="{FF2B5EF4-FFF2-40B4-BE49-F238E27FC236}">
                <a16:creationId xmlns:a16="http://schemas.microsoft.com/office/drawing/2014/main" id="{F680AAC8-FC07-4A1E-803B-8FBB004BA7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83011" y="1955198"/>
            <a:ext cx="768417" cy="768417"/>
          </a:xfrm>
          <a:prstGeom prst="rect">
            <a:avLst/>
          </a:prstGeom>
        </p:spPr>
      </p:pic>
      <p:sp>
        <p:nvSpPr>
          <p:cNvPr id="17" name="Retângulo 16">
            <a:extLst>
              <a:ext uri="{FF2B5EF4-FFF2-40B4-BE49-F238E27FC236}">
                <a16:creationId xmlns:a16="http://schemas.microsoft.com/office/drawing/2014/main" id="{616E88D9-2A54-40A7-A739-A1FA0DE98C2D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0BBE29E-6465-4D7A-9108-C83281511B4C}"/>
              </a:ext>
            </a:extLst>
          </p:cNvPr>
          <p:cNvSpPr txBox="1"/>
          <p:nvPr/>
        </p:nvSpPr>
        <p:spPr>
          <a:xfrm rot="632185">
            <a:off x="7016352" y="2284080"/>
            <a:ext cx="233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000"/>
            </a:lvl1pPr>
          </a:lstStyle>
          <a:p>
            <a:pPr algn="ctr"/>
            <a:r>
              <a:rPr lang="pt-BR" sz="1800" dirty="0">
                <a:solidFill>
                  <a:srgbClr val="A15DB3"/>
                </a:solidFill>
              </a:rPr>
              <a:t>transmitir mensagens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D6ED244-C46E-4770-949B-1CCCFE995F0D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233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D79EAE8-2EBA-4CB7-BC4E-B4B39BE1A6FB}"/>
              </a:ext>
            </a:extLst>
          </p:cNvPr>
          <p:cNvSpPr/>
          <p:nvPr/>
        </p:nvSpPr>
        <p:spPr>
          <a:xfrm>
            <a:off x="4994041" y="2657146"/>
            <a:ext cx="1795611" cy="413404"/>
          </a:xfrm>
          <a:prstGeom prst="round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COMUNICAÇÃO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B6F82F73-5ECE-4912-A889-FB568A19C061}"/>
              </a:ext>
            </a:extLst>
          </p:cNvPr>
          <p:cNvGrpSpPr/>
          <p:nvPr/>
        </p:nvGrpSpPr>
        <p:grpSpPr>
          <a:xfrm>
            <a:off x="1460091" y="2847871"/>
            <a:ext cx="648068" cy="485887"/>
            <a:chOff x="2776857" y="3564527"/>
            <a:chExt cx="2143486" cy="1449687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60445E39-1CDB-40B0-997F-B5DC1B3C3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16177">
              <a:off x="2776857" y="3564527"/>
              <a:ext cx="1279082" cy="127908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D626B43-FE8B-451A-B95F-202685CC0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42362">
              <a:off x="3641261" y="3735132"/>
              <a:ext cx="1279082" cy="1279082"/>
            </a:xfrm>
            <a:prstGeom prst="rect">
              <a:avLst/>
            </a:prstGeom>
          </p:spPr>
        </p:pic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3AFB5F6C-F495-4757-AED3-D61AC8921A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99" y="2723615"/>
            <a:ext cx="603447" cy="603447"/>
          </a:xfrm>
          <a:prstGeom prst="rect">
            <a:avLst/>
          </a:prstGeom>
        </p:spPr>
      </p:pic>
      <p:sp>
        <p:nvSpPr>
          <p:cNvPr id="20" name="Seta: da Esquerda para a Direita 19">
            <a:extLst>
              <a:ext uri="{FF2B5EF4-FFF2-40B4-BE49-F238E27FC236}">
                <a16:creationId xmlns:a16="http://schemas.microsoft.com/office/drawing/2014/main" id="{A8383C0F-8644-4538-B5D5-0FA3730FF0AE}"/>
              </a:ext>
            </a:extLst>
          </p:cNvPr>
          <p:cNvSpPr/>
          <p:nvPr/>
        </p:nvSpPr>
        <p:spPr>
          <a:xfrm rot="20972494">
            <a:off x="2360877" y="2589936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CBA9D6-8DCA-4D10-93CE-8F6960D429B5}"/>
              </a:ext>
            </a:extLst>
          </p:cNvPr>
          <p:cNvSpPr txBox="1"/>
          <p:nvPr/>
        </p:nvSpPr>
        <p:spPr>
          <a:xfrm rot="20990208">
            <a:off x="2554574" y="2316371"/>
            <a:ext cx="190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A15DB3"/>
                </a:solidFill>
              </a:rPr>
              <a:t>entender dados</a:t>
            </a:r>
          </a:p>
        </p:txBody>
      </p:sp>
      <p:sp>
        <p:nvSpPr>
          <p:cNvPr id="21" name="Seta: da Esquerda para a Direita 20">
            <a:extLst>
              <a:ext uri="{FF2B5EF4-FFF2-40B4-BE49-F238E27FC236}">
                <a16:creationId xmlns:a16="http://schemas.microsoft.com/office/drawing/2014/main" id="{024A7EAB-8E63-4636-911F-2AEAF7AFBC6B}"/>
              </a:ext>
            </a:extLst>
          </p:cNvPr>
          <p:cNvSpPr/>
          <p:nvPr/>
        </p:nvSpPr>
        <p:spPr>
          <a:xfrm rot="611272" flipV="1">
            <a:off x="6854293" y="2584143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2" name="3 CuadroTexto">
            <a:extLst>
              <a:ext uri="{FF2B5EF4-FFF2-40B4-BE49-F238E27FC236}">
                <a16:creationId xmlns:a16="http://schemas.microsoft.com/office/drawing/2014/main" id="{16419B3E-3CEC-4733-80DD-884C7B08A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32706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O que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3" name="3 CuadroTexto">
            <a:extLst>
              <a:ext uri="{FF2B5EF4-FFF2-40B4-BE49-F238E27FC236}">
                <a16:creationId xmlns:a16="http://schemas.microsoft.com/office/drawing/2014/main" id="{0EDA59F1-00CF-4DF2-AA3A-A34C54B96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964945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Como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4" name="3 CuadroTexto">
            <a:extLst>
              <a:ext uri="{FF2B5EF4-FFF2-40B4-BE49-F238E27FC236}">
                <a16:creationId xmlns:a16="http://schemas.microsoft.com/office/drawing/2014/main" id="{3FDF2CAE-B16C-4023-B9C5-81C79DBBAE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4593624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Qual a mensagem?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pic>
        <p:nvPicPr>
          <p:cNvPr id="4" name="Gráfico 3" descr="Mulher">
            <a:extLst>
              <a:ext uri="{FF2B5EF4-FFF2-40B4-BE49-F238E27FC236}">
                <a16:creationId xmlns:a16="http://schemas.microsoft.com/office/drawing/2014/main" id="{F680AAC8-FC07-4A1E-803B-8FBB004BA7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3011" y="1955198"/>
            <a:ext cx="768417" cy="768417"/>
          </a:xfrm>
          <a:prstGeom prst="rect">
            <a:avLst/>
          </a:prstGeom>
        </p:spPr>
      </p:pic>
      <p:sp>
        <p:nvSpPr>
          <p:cNvPr id="32" name="Retângulo 31">
            <a:extLst>
              <a:ext uri="{FF2B5EF4-FFF2-40B4-BE49-F238E27FC236}">
                <a16:creationId xmlns:a16="http://schemas.microsoft.com/office/drawing/2014/main" id="{728A6202-FBC2-43AB-A493-7BA76D9CA7D6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14E7515-DAAF-445F-ABA9-DDCD030FCC60}"/>
              </a:ext>
            </a:extLst>
          </p:cNvPr>
          <p:cNvSpPr txBox="1"/>
          <p:nvPr/>
        </p:nvSpPr>
        <p:spPr>
          <a:xfrm rot="632185">
            <a:off x="7016352" y="2284080"/>
            <a:ext cx="233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000"/>
            </a:lvl1pPr>
          </a:lstStyle>
          <a:p>
            <a:pPr algn="ctr"/>
            <a:r>
              <a:rPr lang="pt-BR" sz="1800" dirty="0">
                <a:solidFill>
                  <a:srgbClr val="A15DB3"/>
                </a:solidFill>
              </a:rPr>
              <a:t>transmitir mensagens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3C744CD2-DE98-4442-AD08-1074055CAFDD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725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D79EAE8-2EBA-4CB7-BC4E-B4B39BE1A6FB}"/>
              </a:ext>
            </a:extLst>
          </p:cNvPr>
          <p:cNvSpPr/>
          <p:nvPr/>
        </p:nvSpPr>
        <p:spPr>
          <a:xfrm>
            <a:off x="4994041" y="2657146"/>
            <a:ext cx="1795611" cy="413404"/>
          </a:xfrm>
          <a:prstGeom prst="round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COMUNICAÇÃO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B6F82F73-5ECE-4912-A889-FB568A19C061}"/>
              </a:ext>
            </a:extLst>
          </p:cNvPr>
          <p:cNvGrpSpPr/>
          <p:nvPr/>
        </p:nvGrpSpPr>
        <p:grpSpPr>
          <a:xfrm>
            <a:off x="1460091" y="2847871"/>
            <a:ext cx="648068" cy="485887"/>
            <a:chOff x="2776857" y="3564527"/>
            <a:chExt cx="2143486" cy="1449687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60445E39-1CDB-40B0-997F-B5DC1B3C3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16177">
              <a:off x="2776857" y="3564527"/>
              <a:ext cx="1279082" cy="127908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D626B43-FE8B-451A-B95F-202685CC0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42362">
              <a:off x="3641261" y="3735132"/>
              <a:ext cx="1279082" cy="1279082"/>
            </a:xfrm>
            <a:prstGeom prst="rect">
              <a:avLst/>
            </a:prstGeom>
          </p:spPr>
        </p:pic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3AFB5F6C-F495-4757-AED3-D61AC8921A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99" y="2723615"/>
            <a:ext cx="603447" cy="603447"/>
          </a:xfrm>
          <a:prstGeom prst="rect">
            <a:avLst/>
          </a:prstGeom>
        </p:spPr>
      </p:pic>
      <p:sp>
        <p:nvSpPr>
          <p:cNvPr id="20" name="Seta: da Esquerda para a Direita 19">
            <a:extLst>
              <a:ext uri="{FF2B5EF4-FFF2-40B4-BE49-F238E27FC236}">
                <a16:creationId xmlns:a16="http://schemas.microsoft.com/office/drawing/2014/main" id="{A8383C0F-8644-4538-B5D5-0FA3730FF0AE}"/>
              </a:ext>
            </a:extLst>
          </p:cNvPr>
          <p:cNvSpPr/>
          <p:nvPr/>
        </p:nvSpPr>
        <p:spPr>
          <a:xfrm rot="20972494">
            <a:off x="2360877" y="2589936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CBA9D6-8DCA-4D10-93CE-8F6960D429B5}"/>
              </a:ext>
            </a:extLst>
          </p:cNvPr>
          <p:cNvSpPr txBox="1"/>
          <p:nvPr/>
        </p:nvSpPr>
        <p:spPr>
          <a:xfrm rot="20990208">
            <a:off x="2554574" y="2316371"/>
            <a:ext cx="190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A15DB3"/>
                </a:solidFill>
              </a:rPr>
              <a:t>entender dados</a:t>
            </a:r>
          </a:p>
        </p:txBody>
      </p:sp>
      <p:sp>
        <p:nvSpPr>
          <p:cNvPr id="21" name="Seta: da Esquerda para a Direita 20">
            <a:extLst>
              <a:ext uri="{FF2B5EF4-FFF2-40B4-BE49-F238E27FC236}">
                <a16:creationId xmlns:a16="http://schemas.microsoft.com/office/drawing/2014/main" id="{024A7EAB-8E63-4636-911F-2AEAF7AFBC6B}"/>
              </a:ext>
            </a:extLst>
          </p:cNvPr>
          <p:cNvSpPr/>
          <p:nvPr/>
        </p:nvSpPr>
        <p:spPr>
          <a:xfrm rot="611272" flipV="1">
            <a:off x="6854293" y="2584143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2" name="3 CuadroTexto">
            <a:extLst>
              <a:ext uri="{FF2B5EF4-FFF2-40B4-BE49-F238E27FC236}">
                <a16:creationId xmlns:a16="http://schemas.microsoft.com/office/drawing/2014/main" id="{16419B3E-3CEC-4733-80DD-884C7B08A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32706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O que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3" name="3 CuadroTexto">
            <a:extLst>
              <a:ext uri="{FF2B5EF4-FFF2-40B4-BE49-F238E27FC236}">
                <a16:creationId xmlns:a16="http://schemas.microsoft.com/office/drawing/2014/main" id="{0EDA59F1-00CF-4DF2-AA3A-A34C54B96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964945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Como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4" name="3 CuadroTexto">
            <a:extLst>
              <a:ext uri="{FF2B5EF4-FFF2-40B4-BE49-F238E27FC236}">
                <a16:creationId xmlns:a16="http://schemas.microsoft.com/office/drawing/2014/main" id="{3FDF2CAE-B16C-4023-B9C5-81C79DBBAE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4593624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Qual a mensagem?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8" name="3 CuadroTexto">
            <a:extLst>
              <a:ext uri="{FF2B5EF4-FFF2-40B4-BE49-F238E27FC236}">
                <a16:creationId xmlns:a16="http://schemas.microsoft.com/office/drawing/2014/main" id="{FC8A898C-1307-4371-91B7-F6F8561E7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3620750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Mensagem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9" name="3 CuadroTexto">
            <a:extLst>
              <a:ext uri="{FF2B5EF4-FFF2-40B4-BE49-F238E27FC236}">
                <a16:creationId xmlns:a16="http://schemas.microsoft.com/office/drawing/2014/main" id="{BB6E81C0-35B6-4F7B-BDD6-57EB730B9E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24574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Público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0" name="3 CuadroTexto">
            <a:extLst>
              <a:ext uri="{FF2B5EF4-FFF2-40B4-BE49-F238E27FC236}">
                <a16:creationId xmlns:a16="http://schemas.microsoft.com/office/drawing/2014/main" id="{40AF5A13-CFAF-4A88-BE8C-3913E3828F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889027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Estrutura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pic>
        <p:nvPicPr>
          <p:cNvPr id="4" name="Gráfico 3" descr="Mulher">
            <a:extLst>
              <a:ext uri="{FF2B5EF4-FFF2-40B4-BE49-F238E27FC236}">
                <a16:creationId xmlns:a16="http://schemas.microsoft.com/office/drawing/2014/main" id="{F680AAC8-FC07-4A1E-803B-8FBB004BA7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3011" y="1955198"/>
            <a:ext cx="768417" cy="768417"/>
          </a:xfrm>
          <a:prstGeom prst="rect">
            <a:avLst/>
          </a:prstGeom>
        </p:spPr>
      </p:pic>
      <p:sp>
        <p:nvSpPr>
          <p:cNvPr id="32" name="Retângulo 31">
            <a:extLst>
              <a:ext uri="{FF2B5EF4-FFF2-40B4-BE49-F238E27FC236}">
                <a16:creationId xmlns:a16="http://schemas.microsoft.com/office/drawing/2014/main" id="{728A6202-FBC2-43AB-A493-7BA76D9CA7D6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14E7515-DAAF-445F-ABA9-DDCD030FCC60}"/>
              </a:ext>
            </a:extLst>
          </p:cNvPr>
          <p:cNvSpPr txBox="1"/>
          <p:nvPr/>
        </p:nvSpPr>
        <p:spPr>
          <a:xfrm rot="632185">
            <a:off x="7016352" y="2284080"/>
            <a:ext cx="233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000"/>
            </a:lvl1pPr>
          </a:lstStyle>
          <a:p>
            <a:pPr algn="ctr"/>
            <a:r>
              <a:rPr lang="pt-BR" sz="1800" dirty="0">
                <a:solidFill>
                  <a:srgbClr val="A15DB3"/>
                </a:solidFill>
              </a:rPr>
              <a:t>transmitir mensagens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CEF05BBC-6B8F-4277-BD26-ACDDB6BAA918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2500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D79EAE8-2EBA-4CB7-BC4E-B4B39BE1A6FB}"/>
              </a:ext>
            </a:extLst>
          </p:cNvPr>
          <p:cNvSpPr/>
          <p:nvPr/>
        </p:nvSpPr>
        <p:spPr>
          <a:xfrm>
            <a:off x="4994041" y="2657146"/>
            <a:ext cx="1795611" cy="413404"/>
          </a:xfrm>
          <a:prstGeom prst="round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COMUNICAÇÃO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B6F82F73-5ECE-4912-A889-FB568A19C061}"/>
              </a:ext>
            </a:extLst>
          </p:cNvPr>
          <p:cNvGrpSpPr/>
          <p:nvPr/>
        </p:nvGrpSpPr>
        <p:grpSpPr>
          <a:xfrm>
            <a:off x="1460091" y="2847871"/>
            <a:ext cx="648068" cy="485887"/>
            <a:chOff x="2776857" y="3564527"/>
            <a:chExt cx="2143486" cy="1449687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60445E39-1CDB-40B0-997F-B5DC1B3C3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16177">
              <a:off x="2776857" y="3564527"/>
              <a:ext cx="1279082" cy="127908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D626B43-FE8B-451A-B95F-202685CC0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42362">
              <a:off x="3641261" y="3735132"/>
              <a:ext cx="1279082" cy="1279082"/>
            </a:xfrm>
            <a:prstGeom prst="rect">
              <a:avLst/>
            </a:prstGeom>
          </p:spPr>
        </p:pic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3AFB5F6C-F495-4757-AED3-D61AC8921A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99" y="2723615"/>
            <a:ext cx="603447" cy="603447"/>
          </a:xfrm>
          <a:prstGeom prst="rect">
            <a:avLst/>
          </a:prstGeom>
        </p:spPr>
      </p:pic>
      <p:sp>
        <p:nvSpPr>
          <p:cNvPr id="20" name="Seta: da Esquerda para a Direita 19">
            <a:extLst>
              <a:ext uri="{FF2B5EF4-FFF2-40B4-BE49-F238E27FC236}">
                <a16:creationId xmlns:a16="http://schemas.microsoft.com/office/drawing/2014/main" id="{A8383C0F-8644-4538-B5D5-0FA3730FF0AE}"/>
              </a:ext>
            </a:extLst>
          </p:cNvPr>
          <p:cNvSpPr/>
          <p:nvPr/>
        </p:nvSpPr>
        <p:spPr>
          <a:xfrm rot="20972494">
            <a:off x="2360877" y="2589936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CBA9D6-8DCA-4D10-93CE-8F6960D429B5}"/>
              </a:ext>
            </a:extLst>
          </p:cNvPr>
          <p:cNvSpPr txBox="1"/>
          <p:nvPr/>
        </p:nvSpPr>
        <p:spPr>
          <a:xfrm rot="20990208">
            <a:off x="2554574" y="2316371"/>
            <a:ext cx="190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A15DB3"/>
                </a:solidFill>
              </a:rPr>
              <a:t>entender dados</a:t>
            </a:r>
          </a:p>
        </p:txBody>
      </p:sp>
      <p:sp>
        <p:nvSpPr>
          <p:cNvPr id="21" name="Seta: da Esquerda para a Direita 20">
            <a:extLst>
              <a:ext uri="{FF2B5EF4-FFF2-40B4-BE49-F238E27FC236}">
                <a16:creationId xmlns:a16="http://schemas.microsoft.com/office/drawing/2014/main" id="{024A7EAB-8E63-4636-911F-2AEAF7AFBC6B}"/>
              </a:ext>
            </a:extLst>
          </p:cNvPr>
          <p:cNvSpPr/>
          <p:nvPr/>
        </p:nvSpPr>
        <p:spPr>
          <a:xfrm rot="611272" flipV="1">
            <a:off x="6854293" y="2584143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2" name="3 CuadroTexto">
            <a:extLst>
              <a:ext uri="{FF2B5EF4-FFF2-40B4-BE49-F238E27FC236}">
                <a16:creationId xmlns:a16="http://schemas.microsoft.com/office/drawing/2014/main" id="{16419B3E-3CEC-4733-80DD-884C7B08A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32706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O que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3" name="3 CuadroTexto">
            <a:extLst>
              <a:ext uri="{FF2B5EF4-FFF2-40B4-BE49-F238E27FC236}">
                <a16:creationId xmlns:a16="http://schemas.microsoft.com/office/drawing/2014/main" id="{0EDA59F1-00CF-4DF2-AA3A-A34C54B96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964945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Como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4" name="3 CuadroTexto">
            <a:extLst>
              <a:ext uri="{FF2B5EF4-FFF2-40B4-BE49-F238E27FC236}">
                <a16:creationId xmlns:a16="http://schemas.microsoft.com/office/drawing/2014/main" id="{3FDF2CAE-B16C-4023-B9C5-81C79DBBAE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4593624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Qual a mensagem?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5" name="3 CuadroTexto">
            <a:extLst>
              <a:ext uri="{FF2B5EF4-FFF2-40B4-BE49-F238E27FC236}">
                <a16:creationId xmlns:a16="http://schemas.microsoft.com/office/drawing/2014/main" id="{73C3F63D-0024-4078-8D9E-C94996ACF1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3620750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Tipos de gráfico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6" name="3 CuadroTexto">
            <a:extLst>
              <a:ext uri="{FF2B5EF4-FFF2-40B4-BE49-F238E27FC236}">
                <a16:creationId xmlns:a16="http://schemas.microsoft.com/office/drawing/2014/main" id="{4020ED85-8020-4A1C-BD09-60C8D6F393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24574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Natureza dos dados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7" name="3 CuadroTexto">
            <a:extLst>
              <a:ext uri="{FF2B5EF4-FFF2-40B4-BE49-F238E27FC236}">
                <a16:creationId xmlns:a16="http://schemas.microsoft.com/office/drawing/2014/main" id="{A1E65D76-89D8-48F8-9812-BA56B4F4CE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889027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Layout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8" name="3 CuadroTexto">
            <a:extLst>
              <a:ext uri="{FF2B5EF4-FFF2-40B4-BE49-F238E27FC236}">
                <a16:creationId xmlns:a16="http://schemas.microsoft.com/office/drawing/2014/main" id="{FC8A898C-1307-4371-91B7-F6F8561E7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3620750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Mensagem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9" name="3 CuadroTexto">
            <a:extLst>
              <a:ext uri="{FF2B5EF4-FFF2-40B4-BE49-F238E27FC236}">
                <a16:creationId xmlns:a16="http://schemas.microsoft.com/office/drawing/2014/main" id="{BB6E81C0-35B6-4F7B-BDD6-57EB730B9E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24574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Público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0" name="3 CuadroTexto">
            <a:extLst>
              <a:ext uri="{FF2B5EF4-FFF2-40B4-BE49-F238E27FC236}">
                <a16:creationId xmlns:a16="http://schemas.microsoft.com/office/drawing/2014/main" id="{40AF5A13-CFAF-4A88-BE8C-3913E3828F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889027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Estrutura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pic>
        <p:nvPicPr>
          <p:cNvPr id="4" name="Gráfico 3" descr="Mulher">
            <a:extLst>
              <a:ext uri="{FF2B5EF4-FFF2-40B4-BE49-F238E27FC236}">
                <a16:creationId xmlns:a16="http://schemas.microsoft.com/office/drawing/2014/main" id="{F680AAC8-FC07-4A1E-803B-8FBB004BA7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3011" y="1955198"/>
            <a:ext cx="768417" cy="768417"/>
          </a:xfrm>
          <a:prstGeom prst="rect">
            <a:avLst/>
          </a:prstGeom>
        </p:spPr>
      </p:pic>
      <p:sp>
        <p:nvSpPr>
          <p:cNvPr id="32" name="Retângulo 31">
            <a:extLst>
              <a:ext uri="{FF2B5EF4-FFF2-40B4-BE49-F238E27FC236}">
                <a16:creationId xmlns:a16="http://schemas.microsoft.com/office/drawing/2014/main" id="{728A6202-FBC2-43AB-A493-7BA76D9CA7D6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14E7515-DAAF-445F-ABA9-DDCD030FCC60}"/>
              </a:ext>
            </a:extLst>
          </p:cNvPr>
          <p:cNvSpPr txBox="1"/>
          <p:nvPr/>
        </p:nvSpPr>
        <p:spPr>
          <a:xfrm rot="632185">
            <a:off x="7016352" y="2284080"/>
            <a:ext cx="233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000"/>
            </a:lvl1pPr>
          </a:lstStyle>
          <a:p>
            <a:pPr algn="ctr"/>
            <a:r>
              <a:rPr lang="pt-BR" sz="1800" dirty="0">
                <a:solidFill>
                  <a:srgbClr val="A15DB3"/>
                </a:solidFill>
              </a:rPr>
              <a:t>transmitir mensagens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D2DB9BD3-FB0C-4DA6-8C9D-5C32844D57CD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8850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3B5EDBD2-0996-4FEC-BF01-36601F0B1B8F}"/>
              </a:ext>
            </a:extLst>
          </p:cNvPr>
          <p:cNvSpPr/>
          <p:nvPr/>
        </p:nvSpPr>
        <p:spPr>
          <a:xfrm>
            <a:off x="4994041" y="3342872"/>
            <a:ext cx="1800000" cy="288000"/>
          </a:xfrm>
          <a:prstGeom prst="roundRect">
            <a:avLst/>
          </a:prstGeom>
          <a:solidFill>
            <a:srgbClr val="E9E8E8">
              <a:alpha val="21000"/>
            </a:srgbClr>
          </a:solidFill>
          <a:ln>
            <a:solidFill>
              <a:srgbClr val="E9E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36" name="Retângulo: Cantos Arredondados 35">
            <a:extLst>
              <a:ext uri="{FF2B5EF4-FFF2-40B4-BE49-F238E27FC236}">
                <a16:creationId xmlns:a16="http://schemas.microsoft.com/office/drawing/2014/main" id="{739E5526-C151-45F2-8C8F-96236D4292B0}"/>
              </a:ext>
            </a:extLst>
          </p:cNvPr>
          <p:cNvSpPr/>
          <p:nvPr/>
        </p:nvSpPr>
        <p:spPr>
          <a:xfrm>
            <a:off x="9071262" y="3646999"/>
            <a:ext cx="1800000" cy="288000"/>
          </a:xfrm>
          <a:prstGeom prst="roundRect">
            <a:avLst/>
          </a:prstGeom>
          <a:solidFill>
            <a:srgbClr val="E9E8E8">
              <a:alpha val="21000"/>
            </a:srgbClr>
          </a:solidFill>
          <a:ln>
            <a:solidFill>
              <a:srgbClr val="E9E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545F937A-CED2-45E1-9984-DB549CA5F30A}"/>
              </a:ext>
            </a:extLst>
          </p:cNvPr>
          <p:cNvSpPr/>
          <p:nvPr/>
        </p:nvSpPr>
        <p:spPr>
          <a:xfrm>
            <a:off x="908928" y="3646027"/>
            <a:ext cx="1800000" cy="288000"/>
          </a:xfrm>
          <a:prstGeom prst="roundRect">
            <a:avLst/>
          </a:prstGeom>
          <a:solidFill>
            <a:srgbClr val="E9E8E8">
              <a:alpha val="21000"/>
            </a:srgbClr>
          </a:solidFill>
          <a:ln>
            <a:solidFill>
              <a:srgbClr val="E9E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25" name="3 CuadroTexto">
            <a:extLst>
              <a:ext uri="{FF2B5EF4-FFF2-40B4-BE49-F238E27FC236}">
                <a16:creationId xmlns:a16="http://schemas.microsoft.com/office/drawing/2014/main" id="{73C3F63D-0024-4078-8D9E-C94996ACF1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3620750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Tipos de gráfico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D79EAE8-2EBA-4CB7-BC4E-B4B39BE1A6FB}"/>
              </a:ext>
            </a:extLst>
          </p:cNvPr>
          <p:cNvSpPr/>
          <p:nvPr/>
        </p:nvSpPr>
        <p:spPr>
          <a:xfrm>
            <a:off x="4994041" y="2657146"/>
            <a:ext cx="1795611" cy="413404"/>
          </a:xfrm>
          <a:prstGeom prst="round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COMUNICAÇÃO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B6F82F73-5ECE-4912-A889-FB568A19C061}"/>
              </a:ext>
            </a:extLst>
          </p:cNvPr>
          <p:cNvGrpSpPr/>
          <p:nvPr/>
        </p:nvGrpSpPr>
        <p:grpSpPr>
          <a:xfrm>
            <a:off x="1460091" y="2847871"/>
            <a:ext cx="648068" cy="485887"/>
            <a:chOff x="2776857" y="3564527"/>
            <a:chExt cx="2143486" cy="1449687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60445E39-1CDB-40B0-997F-B5DC1B3C3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16177">
              <a:off x="2776857" y="3564527"/>
              <a:ext cx="1279082" cy="127908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D626B43-FE8B-451A-B95F-202685CC0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42362">
              <a:off x="3641261" y="3735132"/>
              <a:ext cx="1279082" cy="1279082"/>
            </a:xfrm>
            <a:prstGeom prst="rect">
              <a:avLst/>
            </a:prstGeom>
          </p:spPr>
        </p:pic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3AFB5F6C-F495-4757-AED3-D61AC8921A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99" y="2723615"/>
            <a:ext cx="603447" cy="603447"/>
          </a:xfrm>
          <a:prstGeom prst="rect">
            <a:avLst/>
          </a:prstGeom>
        </p:spPr>
      </p:pic>
      <p:sp>
        <p:nvSpPr>
          <p:cNvPr id="20" name="Seta: da Esquerda para a Direita 19">
            <a:extLst>
              <a:ext uri="{FF2B5EF4-FFF2-40B4-BE49-F238E27FC236}">
                <a16:creationId xmlns:a16="http://schemas.microsoft.com/office/drawing/2014/main" id="{A8383C0F-8644-4538-B5D5-0FA3730FF0AE}"/>
              </a:ext>
            </a:extLst>
          </p:cNvPr>
          <p:cNvSpPr/>
          <p:nvPr/>
        </p:nvSpPr>
        <p:spPr>
          <a:xfrm rot="20972494">
            <a:off x="2360877" y="2589936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CBA9D6-8DCA-4D10-93CE-8F6960D429B5}"/>
              </a:ext>
            </a:extLst>
          </p:cNvPr>
          <p:cNvSpPr txBox="1"/>
          <p:nvPr/>
        </p:nvSpPr>
        <p:spPr>
          <a:xfrm rot="20990208">
            <a:off x="2554574" y="2316371"/>
            <a:ext cx="190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A15DB3"/>
                </a:solidFill>
              </a:rPr>
              <a:t>entender dados</a:t>
            </a:r>
          </a:p>
        </p:txBody>
      </p:sp>
      <p:sp>
        <p:nvSpPr>
          <p:cNvPr id="21" name="Seta: da Esquerda para a Direita 20">
            <a:extLst>
              <a:ext uri="{FF2B5EF4-FFF2-40B4-BE49-F238E27FC236}">
                <a16:creationId xmlns:a16="http://schemas.microsoft.com/office/drawing/2014/main" id="{024A7EAB-8E63-4636-911F-2AEAF7AFBC6B}"/>
              </a:ext>
            </a:extLst>
          </p:cNvPr>
          <p:cNvSpPr/>
          <p:nvPr/>
        </p:nvSpPr>
        <p:spPr>
          <a:xfrm rot="611272" flipV="1">
            <a:off x="6854293" y="2584143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2" name="3 CuadroTexto">
            <a:extLst>
              <a:ext uri="{FF2B5EF4-FFF2-40B4-BE49-F238E27FC236}">
                <a16:creationId xmlns:a16="http://schemas.microsoft.com/office/drawing/2014/main" id="{16419B3E-3CEC-4733-80DD-884C7B08A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32706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O que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3" name="3 CuadroTexto">
            <a:extLst>
              <a:ext uri="{FF2B5EF4-FFF2-40B4-BE49-F238E27FC236}">
                <a16:creationId xmlns:a16="http://schemas.microsoft.com/office/drawing/2014/main" id="{0EDA59F1-00CF-4DF2-AA3A-A34C54B96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964945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Como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4" name="3 CuadroTexto">
            <a:extLst>
              <a:ext uri="{FF2B5EF4-FFF2-40B4-BE49-F238E27FC236}">
                <a16:creationId xmlns:a16="http://schemas.microsoft.com/office/drawing/2014/main" id="{3FDF2CAE-B16C-4023-B9C5-81C79DBBAE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4593624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Qual a mensagem?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6" name="3 CuadroTexto">
            <a:extLst>
              <a:ext uri="{FF2B5EF4-FFF2-40B4-BE49-F238E27FC236}">
                <a16:creationId xmlns:a16="http://schemas.microsoft.com/office/drawing/2014/main" id="{4020ED85-8020-4A1C-BD09-60C8D6F393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24574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Natureza dos dados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8" name="3 CuadroTexto">
            <a:extLst>
              <a:ext uri="{FF2B5EF4-FFF2-40B4-BE49-F238E27FC236}">
                <a16:creationId xmlns:a16="http://schemas.microsoft.com/office/drawing/2014/main" id="{FC8A898C-1307-4371-91B7-F6F8561E7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3620750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Mensagem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9" name="3 CuadroTexto">
            <a:extLst>
              <a:ext uri="{FF2B5EF4-FFF2-40B4-BE49-F238E27FC236}">
                <a16:creationId xmlns:a16="http://schemas.microsoft.com/office/drawing/2014/main" id="{BB6E81C0-35B6-4F7B-BDD6-57EB730B9E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24574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Público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0" name="3 CuadroTexto">
            <a:extLst>
              <a:ext uri="{FF2B5EF4-FFF2-40B4-BE49-F238E27FC236}">
                <a16:creationId xmlns:a16="http://schemas.microsoft.com/office/drawing/2014/main" id="{40AF5A13-CFAF-4A88-BE8C-3913E3828F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889027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Estrutura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pic>
        <p:nvPicPr>
          <p:cNvPr id="4" name="Gráfico 3" descr="Mulher">
            <a:extLst>
              <a:ext uri="{FF2B5EF4-FFF2-40B4-BE49-F238E27FC236}">
                <a16:creationId xmlns:a16="http://schemas.microsoft.com/office/drawing/2014/main" id="{F680AAC8-FC07-4A1E-803B-8FBB004BA7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3011" y="1955198"/>
            <a:ext cx="768417" cy="768417"/>
          </a:xfrm>
          <a:prstGeom prst="rect">
            <a:avLst/>
          </a:prstGeom>
        </p:spPr>
      </p:pic>
      <p:sp>
        <p:nvSpPr>
          <p:cNvPr id="32" name="Retângulo 31">
            <a:extLst>
              <a:ext uri="{FF2B5EF4-FFF2-40B4-BE49-F238E27FC236}">
                <a16:creationId xmlns:a16="http://schemas.microsoft.com/office/drawing/2014/main" id="{728A6202-FBC2-43AB-A493-7BA76D9CA7D6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14E7515-DAAF-445F-ABA9-DDCD030FCC60}"/>
              </a:ext>
            </a:extLst>
          </p:cNvPr>
          <p:cNvSpPr txBox="1"/>
          <p:nvPr/>
        </p:nvSpPr>
        <p:spPr>
          <a:xfrm rot="632185">
            <a:off x="7016352" y="2284080"/>
            <a:ext cx="233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000"/>
            </a:lvl1pPr>
          </a:lstStyle>
          <a:p>
            <a:pPr algn="ctr"/>
            <a:r>
              <a:rPr lang="pt-BR" sz="1800" dirty="0">
                <a:solidFill>
                  <a:srgbClr val="A15DB3"/>
                </a:solidFill>
              </a:rPr>
              <a:t>transmitir mensagens</a:t>
            </a:r>
          </a:p>
        </p:txBody>
      </p:sp>
      <p:sp>
        <p:nvSpPr>
          <p:cNvPr id="33" name="3 CuadroTexto">
            <a:extLst>
              <a:ext uri="{FF2B5EF4-FFF2-40B4-BE49-F238E27FC236}">
                <a16:creationId xmlns:a16="http://schemas.microsoft.com/office/drawing/2014/main" id="{EAE2BA31-0723-4A0E-AB52-3CCB5D529D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889027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Layout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5888404B-13BD-42CB-A9AC-1375AE1F4013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810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F549036-3AE9-4989-AB0E-AA7C955B43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01" b="89604" l="4597" r="97225">
                        <a14:foregroundMark x1="11448" y1="34653" x2="7112" y2="49505"/>
                        <a14:foregroundMark x1="24024" y1="52475" x2="29228" y2="46535"/>
                        <a14:foregroundMark x1="55941" y1="53465" x2="62533" y2="39109"/>
                        <a14:foregroundMark x1="77016" y1="51485" x2="80225" y2="46040"/>
                        <a14:foregroundMark x1="92628" y1="45545" x2="97311" y2="42079"/>
                        <a14:foregroundMark x1="72940" y1="59406" x2="70685" y2="33663"/>
                        <a14:foregroundMark x1="79271" y1="23267" x2="80572" y2="48515"/>
                        <a14:foregroundMark x1="80572" y1="53960" x2="79271" y2="66832"/>
                        <a14:foregroundMark x1="81180" y1="47030" x2="81180" y2="45545"/>
                        <a14:foregroundMark x1="80572" y1="34653" x2="80833" y2="38119"/>
                        <a14:foregroundMark x1="81180" y1="38119" x2="81180" y2="38119"/>
                        <a14:foregroundMark x1="79965" y1="25248" x2="79965" y2="25248"/>
                        <a14:foregroundMark x1="81180" y1="34653" x2="81180" y2="34653"/>
                        <a14:foregroundMark x1="75802" y1="12376" x2="75802" y2="12376"/>
                        <a14:foregroundMark x1="75108" y1="13366" x2="74241" y2="14356"/>
                        <a14:foregroundMark x1="77190" y1="14851" x2="74328" y2="13366"/>
                        <a14:foregroundMark x1="77190" y1="13366" x2="75282" y2="13366"/>
                        <a14:foregroundMark x1="73547" y1="17822" x2="72420" y2="21782"/>
                        <a14:foregroundMark x1="70512" y1="46535" x2="70859" y2="54950"/>
                        <a14:foregroundMark x1="79792" y1="65347" x2="79792" y2="65347"/>
                        <a14:foregroundMark x1="60624" y1="65347" x2="60624" y2="65347"/>
                        <a14:foregroundMark x1="26453" y1="67327" x2="26453" y2="67327"/>
                        <a14:foregroundMark x1="28708" y1="66832" x2="25152" y2="61386"/>
                        <a14:foregroundMark x1="27147" y1="17327" x2="30442" y2="26733"/>
                        <a14:foregroundMark x1="15351" y1="42079" x2="13443" y2="54950"/>
                        <a14:foregroundMark x1="5204" y1="51485" x2="5204" y2="55446"/>
                        <a14:foregroundMark x1="4597" y1="50990" x2="5117" y2="54455"/>
                      </a14:backgroundRemoval>
                    </a14:imgEffect>
                  </a14:imgLayer>
                </a14:imgProps>
              </a:ext>
            </a:extLst>
          </a:blip>
          <a:srcRect l="2741" t="2863" r="1583" b="15917"/>
          <a:stretch/>
        </p:blipFill>
        <p:spPr>
          <a:xfrm>
            <a:off x="4838557" y="2841683"/>
            <a:ext cx="3931920" cy="58477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07AA8B2-B335-4A46-A167-9D6580CA58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5179" r="93493">
                        <a14:foregroundMark x1="10624" y1="39000" x2="12882" y2="51500"/>
                        <a14:foregroundMark x1="5312" y1="42000" x2="6242" y2="51000"/>
                        <a14:foregroundMark x1="59761" y1="33500" x2="64675" y2="54500"/>
                        <a14:foregroundMark x1="37450" y1="10500" x2="37450" y2="10500"/>
                        <a14:foregroundMark x1="85657" y1="29000" x2="86587" y2="55000"/>
                        <a14:foregroundMark x1="93227" y1="27500" x2="93493" y2="57000"/>
                        <a14:foregroundMark x1="43559" y1="23000" x2="44356" y2="28500"/>
                      </a14:backgroundRemoval>
                    </a14:imgEffect>
                  </a14:imgLayer>
                </a14:imgProps>
              </a:ext>
            </a:extLst>
          </a:blip>
          <a:srcRect r="1770" b="17343"/>
          <a:stretch/>
        </p:blipFill>
        <p:spPr>
          <a:xfrm>
            <a:off x="4838557" y="3638920"/>
            <a:ext cx="2662819" cy="59513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44326A6-05CE-4E0B-83E3-BEC4F6F7D1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48" b="89529" l="5174" r="98573">
                        <a14:foregroundMark x1="7493" y1="19372" x2="12756" y2="45026"/>
                        <a14:foregroundMark x1="24888" y1="29319" x2="29795" y2="40838"/>
                        <a14:foregroundMark x1="44335" y1="36649" x2="44335" y2="63874"/>
                        <a14:foregroundMark x1="59679" y1="27749" x2="60214" y2="63874"/>
                        <a14:foregroundMark x1="62355" y1="37173" x2="61552" y2="58639"/>
                        <a14:foregroundMark x1="61463" y1="24607" x2="62623" y2="36649"/>
                        <a14:foregroundMark x1="57716" y1="29843" x2="55932" y2="51832"/>
                        <a14:foregroundMark x1="40856" y1="31414" x2="43443" y2="55497"/>
                        <a14:foregroundMark x1="42730" y1="20942" x2="45674" y2="57592"/>
                        <a14:foregroundMark x1="39251" y1="40838" x2="42997" y2="63874"/>
                        <a14:foregroundMark x1="38715" y1="54450" x2="37734" y2="38743"/>
                        <a14:foregroundMark x1="38805" y1="21466" x2="42730" y2="15707"/>
                        <a14:foregroundMark x1="45763" y1="21466" x2="47636" y2="43455"/>
                        <a14:foregroundMark x1="44603" y1="69110" x2="40946" y2="68586"/>
                        <a14:foregroundMark x1="25424" y1="69110" x2="21588" y2="53403"/>
                        <a14:foregroundMark x1="29527" y1="65445" x2="25691" y2="64398"/>
                        <a14:foregroundMark x1="5352" y1="28272" x2="7136" y2="55497"/>
                        <a14:foregroundMark x1="6512" y1="68586" x2="10526" y2="65445"/>
                        <a14:foregroundMark x1="9902" y1="73298" x2="12756" y2="58115"/>
                        <a14:foregroundMark x1="93310" y1="25654" x2="95094" y2="56545"/>
                        <a14:foregroundMark x1="92596" y1="19372" x2="92061" y2="57068"/>
                        <a14:foregroundMark x1="90455" y1="28272" x2="89741" y2="59162"/>
                        <a14:foregroundMark x1="90723" y1="64398" x2="95450" y2="62304"/>
                        <a14:foregroundMark x1="98127" y1="39791" x2="94648" y2="65445"/>
                        <a14:foregroundMark x1="97324" y1="63874" x2="92774" y2="72251"/>
                        <a14:foregroundMark x1="95004" y1="72775" x2="96432" y2="68063"/>
                        <a14:foregroundMark x1="98573" y1="57068" x2="96164" y2="68063"/>
                        <a14:foregroundMark x1="97413" y1="65969" x2="94469" y2="70157"/>
                        <a14:foregroundMark x1="74844" y1="30366" x2="77342" y2="58639"/>
                        <a14:foregroundMark x1="75112" y1="21990" x2="72881" y2="51832"/>
                        <a14:foregroundMark x1="76182" y1="66492" x2="80018" y2="58639"/>
                        <a14:foregroundMark x1="76539" y1="69634" x2="73773" y2="61780"/>
                        <a14:foregroundMark x1="79929" y1="66492" x2="76539" y2="75393"/>
                        <a14:foregroundMark x1="81534" y1="53403" x2="73952" y2="71728"/>
                        <a14:foregroundMark x1="81267" y1="59162" x2="81267" y2="59162"/>
                        <a14:foregroundMark x1="46476" y1="64921" x2="46476" y2="64921"/>
                        <a14:foregroundMark x1="29260" y1="68586" x2="28903" y2="69634"/>
                        <a14:foregroundMark x1="30598" y1="56021" x2="30152" y2="62304"/>
                        <a14:foregroundMark x1="13559" y1="56545" x2="12935" y2="63874"/>
                        <a14:foregroundMark x1="12489" y1="66492" x2="10972" y2="71204"/>
                        <a14:foregroundMark x1="12846" y1="64398" x2="11418" y2="69634"/>
                      </a14:backgroundRemoval>
                    </a14:imgEffect>
                  </a14:imgLayer>
                </a14:imgProps>
              </a:ext>
            </a:extLst>
          </a:blip>
          <a:srcRect r="681" b="18781"/>
          <a:stretch/>
        </p:blipFill>
        <p:spPr>
          <a:xfrm>
            <a:off x="4814941" y="4379402"/>
            <a:ext cx="4196979" cy="58477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06FAA43-C578-4DF6-934A-DB9DBA9BE79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3" b="89100" l="4990" r="92723">
                        <a14:foregroundMark x1="46050" y1="27014" x2="47193" y2="31754"/>
                        <a14:foregroundMark x1="85447" y1="33175" x2="84200" y2="32227"/>
                        <a14:foregroundMark x1="30353" y1="34597" x2="30353" y2="35545"/>
                        <a14:foregroundMark x1="9044" y1="35071" x2="9667" y2="29384"/>
                        <a14:foregroundMark x1="33576" y1="50711" x2="24324" y2="47393"/>
                        <a14:foregroundMark x1="24012" y1="53555" x2="34304" y2="52133"/>
                        <a14:foregroundMark x1="7692" y1="37915" x2="16112" y2="51185"/>
                        <a14:foregroundMark x1="4990" y1="31280" x2="5717" y2="64929"/>
                        <a14:foregroundMark x1="92723" y1="31280" x2="91684" y2="63981"/>
                        <a14:foregroundMark x1="34200" y1="53081" x2="23285" y2="44076"/>
                      </a14:backgroundRemoval>
                    </a14:imgEffect>
                  </a14:imgLayer>
                </a14:imgProps>
              </a:ext>
            </a:extLst>
          </a:blip>
          <a:srcRect l="-1" t="6224" r="1551" b="18781"/>
          <a:stretch/>
        </p:blipFill>
        <p:spPr>
          <a:xfrm>
            <a:off x="4838557" y="5109564"/>
            <a:ext cx="3500007" cy="58477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F582387-06AA-4043-8B95-148F65B2D72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877" b="89712" l="3633" r="90515">
                        <a14:foregroundMark x1="13017" y1="58025" x2="13017" y2="58025"/>
                        <a14:foregroundMark x1="6862" y1="32099" x2="6862" y2="32099"/>
                        <a14:foregroundMark x1="30575" y1="60082" x2="30575" y2="60082"/>
                        <a14:foregroundMark x1="68517" y1="46914" x2="68517" y2="46914"/>
                        <a14:foregroundMark x1="86579" y1="49794" x2="86579" y2="49794"/>
                        <a14:foregroundMark x1="90515" y1="58025" x2="90515" y2="58025"/>
                        <a14:foregroundMark x1="85671" y1="32922" x2="85671" y2="32922"/>
                        <a14:foregroundMark x1="82442" y1="30041" x2="82442" y2="30041"/>
                        <a14:foregroundMark x1="82947" y1="27572" x2="82947" y2="27572"/>
                        <a14:foregroundMark x1="83855" y1="32099" x2="83855" y2="32099"/>
                        <a14:foregroundMark x1="89304" y1="48971" x2="89304" y2="48971"/>
                        <a14:foregroundMark x1="86781" y1="35802" x2="86781" y2="35802"/>
                        <a14:foregroundMark x1="83350" y1="64609" x2="83350" y2="64609"/>
                        <a14:foregroundMark x1="82038" y1="60905" x2="82038" y2="60905"/>
                        <a14:foregroundMark x1="82240" y1="30041" x2="82240" y2="30041"/>
                        <a14:foregroundMark x1="65086" y1="46091" x2="65086" y2="46091"/>
                        <a14:foregroundMark x1="3633" y1="45267" x2="3633" y2="45267"/>
                        <a14:foregroundMark x1="49344" y1="63786" x2="49344" y2="63786"/>
                        <a14:foregroundMark x1="64682" y1="44033" x2="64682" y2="44033"/>
                        <a14:foregroundMark x1="85469" y1="28395" x2="85469" y2="28395"/>
                        <a14:foregroundMark x1="82240" y1="29218" x2="82240" y2="29218"/>
                        <a14:foregroundMark x1="84258" y1="22634" x2="84258" y2="22634"/>
                        <a14:foregroundMark x1="82947" y1="25514" x2="82947" y2="25514"/>
                        <a14:foregroundMark x1="86579" y1="20165" x2="86579" y2="20165"/>
                        <a14:foregroundMark x1="84258" y1="21811" x2="84258" y2="21811"/>
                        <a14:foregroundMark x1="83855" y1="23868" x2="83855" y2="23868"/>
                        <a14:foregroundMark x1="84965" y1="21811" x2="84965" y2="21811"/>
                        <a14:foregroundMark x1="84258" y1="22634" x2="84258" y2="22634"/>
                        <a14:foregroundMark x1="83855" y1="22634" x2="83350" y2="25514"/>
                        <a14:foregroundMark x1="82947" y1="65844" x2="82947" y2="65844"/>
                        <a14:foregroundMark x1="84561" y1="34979" x2="84561" y2="34979"/>
                        <a14:foregroundMark x1="83451" y1="22222" x2="83451" y2="22222"/>
                        <a14:foregroundMark x1="82543" y1="24280" x2="82543" y2="24280"/>
                        <a14:foregroundMark x1="84258" y1="20165" x2="84258" y2="20165"/>
                        <a14:foregroundMark x1="84561" y1="20165" x2="84561" y2="20165"/>
                        <a14:foregroundMark x1="84763" y1="19342" x2="84763" y2="19342"/>
                        <a14:foregroundMark x1="80928" y1="58848" x2="80928" y2="58848"/>
                        <a14:foregroundMark x1="82846" y1="66255" x2="82846" y2="66255"/>
                        <a14:foregroundMark x1="82139" y1="64609" x2="82139" y2="64609"/>
                      </a14:backgroundRemoval>
                    </a14:imgEffect>
                  </a14:imgLayer>
                </a14:imgProps>
              </a:ext>
            </a:extLst>
          </a:blip>
          <a:srcRect t="6603" r="8509" b="17343"/>
          <a:stretch/>
        </p:blipFill>
        <p:spPr>
          <a:xfrm>
            <a:off x="4753981" y="685860"/>
            <a:ext cx="3247496" cy="66195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192C8D4-4E89-4301-BF96-5F610B6DF5D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346" b="89720" l="4796" r="95382">
                        <a14:foregroundMark x1="10124" y1="32243" x2="10124" y2="32243"/>
                        <a14:foregroundMark x1="10568" y1="45794" x2="10568" y2="45794"/>
                        <a14:foregroundMark x1="7726" y1="21495" x2="7726" y2="21495"/>
                        <a14:foregroundMark x1="4796" y1="38318" x2="4796" y2="38318"/>
                        <a14:foregroundMark x1="25933" y1="52804" x2="25933" y2="52804"/>
                        <a14:foregroundMark x1="25044" y1="36449" x2="25044" y2="36449"/>
                        <a14:foregroundMark x1="22824" y1="41589" x2="22824" y2="41589"/>
                        <a14:foregroundMark x1="23002" y1="50000" x2="23002" y2="50000"/>
                        <a14:foregroundMark x1="25133" y1="54673" x2="25755" y2="54673"/>
                        <a14:foregroundMark x1="27265" y1="50935" x2="27620" y2="49533"/>
                        <a14:foregroundMark x1="27975" y1="39252" x2="27975" y2="39252"/>
                        <a14:foregroundMark x1="26909" y1="28505" x2="26909" y2="28505"/>
                        <a14:foregroundMark x1="25400" y1="24299" x2="24512" y2="24299"/>
                        <a14:foregroundMark x1="21581" y1="65421" x2="23623" y2="63084"/>
                        <a14:foregroundMark x1="21048" y1="57477" x2="22291" y2="27570"/>
                        <a14:foregroundMark x1="20249" y1="52336" x2="23357" y2="21963"/>
                        <a14:foregroundMark x1="22291" y1="19626" x2="19627" y2="40654"/>
                        <a14:foregroundMark x1="19893" y1="29907" x2="23268" y2="16355"/>
                        <a14:foregroundMark x1="25133" y1="65421" x2="28686" y2="57009"/>
                        <a14:foregroundMark x1="29041" y1="51402" x2="28774" y2="59346"/>
                        <a14:foregroundMark x1="29663" y1="39252" x2="28419" y2="55607"/>
                        <a14:foregroundMark x1="29751" y1="33645" x2="29929" y2="48598"/>
                        <a14:foregroundMark x1="29041" y1="55140" x2="27087" y2="63551"/>
                        <a14:foregroundMark x1="24512" y1="65421" x2="20426" y2="56542"/>
                        <a14:foregroundMark x1="22735" y1="16355" x2="20071" y2="28037"/>
                        <a14:foregroundMark x1="21137" y1="19159" x2="21137" y2="19159"/>
                        <a14:foregroundMark x1="21758" y1="19159" x2="21758" y2="19159"/>
                        <a14:foregroundMark x1="20515" y1="21495" x2="20515" y2="21495"/>
                        <a14:foregroundMark x1="24334" y1="13084" x2="23535" y2="14019"/>
                        <a14:foregroundMark x1="25844" y1="14019" x2="24778" y2="14019"/>
                        <a14:foregroundMark x1="27975" y1="22430" x2="27087" y2="16822"/>
                        <a14:foregroundMark x1="29840" y1="38318" x2="28242" y2="24766"/>
                        <a14:foregroundMark x1="29840" y1="32710" x2="29840" y2="32710"/>
                        <a14:foregroundMark x1="29307" y1="27570" x2="29307" y2="27570"/>
                        <a14:foregroundMark x1="29840" y1="32710" x2="29840" y2="32710"/>
                        <a14:foregroundMark x1="30018" y1="51402" x2="30018" y2="51402"/>
                        <a14:foregroundMark x1="29396" y1="57009" x2="29041" y2="57477"/>
                        <a14:foregroundMark x1="28242" y1="63084" x2="28242" y2="63084"/>
                        <a14:foregroundMark x1="29840" y1="54206" x2="29307" y2="58411"/>
                        <a14:foregroundMark x1="20604" y1="62150" x2="21137" y2="63551"/>
                        <a14:foregroundMark x1="22025" y1="14486" x2="21936" y2="19626"/>
                        <a14:foregroundMark x1="23268" y1="14486" x2="23268" y2="14486"/>
                        <a14:foregroundMark x1="22824" y1="13551" x2="22824" y2="13551"/>
                        <a14:foregroundMark x1="22469" y1="14953" x2="22469" y2="14953"/>
                        <a14:foregroundMark x1="19538" y1="27103" x2="19538" y2="27103"/>
                        <a14:foregroundMark x1="18650" y1="36449" x2="18650" y2="41121"/>
                        <a14:foregroundMark x1="19005" y1="44860" x2="19361" y2="51402"/>
                        <a14:foregroundMark x1="19005" y1="31308" x2="19005" y2="38785"/>
                        <a14:foregroundMark x1="19005" y1="30374" x2="19005" y2="36449"/>
                        <a14:foregroundMark x1="19538" y1="30374" x2="20426" y2="55140"/>
                        <a14:foregroundMark x1="19005" y1="50000" x2="19005" y2="50000"/>
                        <a14:foregroundMark x1="19361" y1="57477" x2="19361" y2="57477"/>
                        <a14:foregroundMark x1="19183" y1="54206" x2="19183" y2="54206"/>
                        <a14:foregroundMark x1="18917" y1="52336" x2="18917" y2="52336"/>
                        <a14:foregroundMark x1="19005" y1="45794" x2="19005" y2="45794"/>
                        <a14:foregroundMark x1="19005" y1="42991" x2="19893" y2="54673"/>
                        <a14:foregroundMark x1="28774" y1="57477" x2="25222" y2="64953"/>
                        <a14:foregroundMark x1="24156" y1="69159" x2="24156" y2="69159"/>
                        <a14:foregroundMark x1="24156" y1="69159" x2="24156" y2="69159"/>
                        <a14:foregroundMark x1="24778" y1="70093" x2="24778" y2="70093"/>
                        <a14:foregroundMark x1="24867" y1="70093" x2="24867" y2="70093"/>
                        <a14:foregroundMark x1="22735" y1="69159" x2="23513" y2="70182"/>
                        <a14:foregroundMark x1="22114" y1="69159" x2="22114" y2="69159"/>
                        <a14:foregroundMark x1="25666" y1="70561" x2="25666" y2="70561"/>
                        <a14:foregroundMark x1="26465" y1="68692" x2="26465" y2="68692"/>
                        <a14:foregroundMark x1="26110" y1="70093" x2="26110" y2="70093"/>
                        <a14:foregroundMark x1="39787" y1="31308" x2="40497" y2="40654"/>
                        <a14:foregroundMark x1="62522" y1="46729" x2="61368" y2="52336"/>
                        <a14:foregroundMark x1="92096" y1="40654" x2="92185" y2="44393"/>
                        <a14:foregroundMark x1="95382" y1="61682" x2="93694" y2="63084"/>
                        <a14:foregroundMark x1="74867" y1="32710" x2="75311" y2="32243"/>
                        <a14:foregroundMark x1="25222" y1="68692" x2="25222" y2="68692"/>
                        <a14:foregroundMark x1="28508" y1="21963" x2="28242" y2="21963"/>
                        <a14:foregroundMark x1="28330" y1="20093" x2="28330" y2="20093"/>
                        <a14:foregroundMark x1="27265" y1="67290" x2="26732" y2="67757"/>
                        <a14:foregroundMark x1="26732" y1="70561" x2="26732" y2="70561"/>
                        <a14:foregroundMark x1="26199" y1="71963" x2="26199" y2="71963"/>
                        <a14:foregroundMark x1="25577" y1="71963" x2="25577" y2="71963"/>
                        <a14:foregroundMark x1="25133" y1="71963" x2="25133" y2="71963"/>
                        <a14:foregroundMark x1="24778" y1="72897" x2="24512" y2="72897"/>
                        <a14:foregroundMark x1="23623" y1="72897" x2="23623" y2="72897"/>
                        <a14:foregroundMark x1="22824" y1="71495" x2="22824" y2="71495"/>
                        <a14:foregroundMark x1="22025" y1="70093" x2="22025" y2="70093"/>
                        <a14:foregroundMark x1="21403" y1="67290" x2="21403" y2="67290"/>
                        <a14:foregroundMark x1="20515" y1="62617" x2="20515" y2="62617"/>
                        <a14:foregroundMark x1="19716" y1="57477" x2="22558" y2="66355"/>
                        <a14:foregroundMark x1="19982" y1="61682" x2="19982" y2="61682"/>
                        <a14:foregroundMark x1="20071" y1="63084" x2="20071" y2="63084"/>
                        <a14:foregroundMark x1="21137" y1="66355" x2="21137" y2="66355"/>
                        <a14:foregroundMark x1="21670" y1="68692" x2="22025" y2="69159"/>
                        <a14:foregroundMark x1="21581" y1="69159" x2="21137" y2="67290"/>
                        <a14:foregroundMark x1="20959" y1="66355" x2="20515" y2="64953"/>
                        <a14:foregroundMark x1="20426" y1="64486" x2="20426" y2="64486"/>
                        <a14:foregroundMark x1="20426" y1="64953" x2="20426" y2="64953"/>
                        <a14:foregroundMark x1="19005" y1="57009" x2="19005" y2="57009"/>
                        <a14:foregroundMark x1="19183" y1="58411" x2="19538" y2="60748"/>
                        <a14:foregroundMark x1="18828" y1="47196" x2="18828" y2="47196"/>
                        <a14:foregroundMark x1="18917" y1="52336" x2="18917" y2="52336"/>
                        <a14:foregroundMark x1="19094" y1="55140" x2="19094" y2="55140"/>
                        <a14:foregroundMark x1="18917" y1="48131" x2="18828" y2="45794"/>
                        <a14:foregroundMark x1="18472" y1="46262" x2="18472" y2="46262"/>
                        <a14:foregroundMark x1="18472" y1="49065" x2="18472" y2="49065"/>
                        <a14:foregroundMark x1="18561" y1="50935" x2="18650" y2="52336"/>
                        <a14:foregroundMark x1="18650" y1="52804" x2="18650" y2="52804"/>
                        <a14:foregroundMark x1="19094" y1="55607" x2="19094" y2="55607"/>
                        <a14:foregroundMark x1="18561" y1="41589" x2="18561" y2="41589"/>
                        <a14:foregroundMark x1="18561" y1="44860" x2="18561" y2="44860"/>
                        <a14:foregroundMark x1="18472" y1="44860" x2="18472" y2="44860"/>
                        <a14:foregroundMark x1="19183" y1="30841" x2="19183" y2="30841"/>
                        <a14:backgroundMark x1="23535" y1="77103" x2="23535" y2="77103"/>
                        <a14:backgroundMark x1="25577" y1="75234" x2="25577" y2="75234"/>
                        <a14:backgroundMark x1="24512" y1="77103" x2="24512" y2="77103"/>
                        <a14:backgroundMark x1="23091" y1="76636" x2="23091" y2="76636"/>
                        <a14:backgroundMark x1="24067" y1="75701" x2="24067" y2="75701"/>
                        <a14:backgroundMark x1="23801" y1="75701" x2="23801" y2="75701"/>
                        <a14:backgroundMark x1="24334" y1="76636" x2="24334" y2="76636"/>
                        <a14:backgroundMark x1="24334" y1="76168" x2="24067" y2="75701"/>
                      </a14:backgroundRemoval>
                    </a14:imgEffect>
                  </a14:imgLayer>
                </a14:imgProps>
              </a:ext>
            </a:extLst>
          </a:blip>
          <a:srcRect r="1552" b="18781"/>
          <a:stretch/>
        </p:blipFill>
        <p:spPr>
          <a:xfrm>
            <a:off x="4802505" y="1405967"/>
            <a:ext cx="4221850" cy="66195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D20A8F0-D2CC-4D30-AED3-21AEEF9EC1C6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914" b="87500" l="4987" r="95013">
                        <a14:foregroundMark x1="40507" y1="37069" x2="40507" y2="37069"/>
                        <a14:foregroundMark x1="41995" y1="33190" x2="40595" y2="34483"/>
                        <a14:foregroundMark x1="43920" y1="65948" x2="43220" y2="67672"/>
                        <a14:foregroundMark x1="42695" y1="68534" x2="41732" y2="68534"/>
                        <a14:foregroundMark x1="40595" y1="68534" x2="40070" y2="68103"/>
                        <a14:foregroundMark x1="38320" y1="64224" x2="39458" y2="68103"/>
                        <a14:foregroundMark x1="44882" y1="62931" x2="44532" y2="64655"/>
                        <a14:foregroundMark x1="43132" y1="17241" x2="40857" y2="17241"/>
                        <a14:foregroundMark x1="40595" y1="17241" x2="40595" y2="17241"/>
                        <a14:foregroundMark x1="26859" y1="53448" x2="26859" y2="53448"/>
                        <a14:foregroundMark x1="28784" y1="42672" x2="28784" y2="42672"/>
                        <a14:foregroundMark x1="29134" y1="53448" x2="29134" y2="53448"/>
                        <a14:foregroundMark x1="29134" y1="54741" x2="29134" y2="54741"/>
                        <a14:foregroundMark x1="22397" y1="25431" x2="22047" y2="26293"/>
                        <a14:foregroundMark x1="21172" y1="31466" x2="20822" y2="37069"/>
                        <a14:foregroundMark x1="20822" y1="45690" x2="20997" y2="47845"/>
                        <a14:foregroundMark x1="21785" y1="57328" x2="24409" y2="62500"/>
                        <a14:foregroundMark x1="25372" y1="68103" x2="26597" y2="66379"/>
                        <a14:foregroundMark x1="26859" y1="65517" x2="27472" y2="63793"/>
                        <a14:foregroundMark x1="25284" y1="18534" x2="27997" y2="23707"/>
                        <a14:foregroundMark x1="24409" y1="15517" x2="24409" y2="15517"/>
                        <a14:foregroundMark x1="11374" y1="38793" x2="11374" y2="38793"/>
                        <a14:foregroundMark x1="6824" y1="57328" x2="6824" y2="57328"/>
                        <a14:foregroundMark x1="6124" y1="42672" x2="5862" y2="44828"/>
                        <a14:foregroundMark x1="4987" y1="46121" x2="4987" y2="46121"/>
                        <a14:foregroundMark x1="6824" y1="47414" x2="7174" y2="48276"/>
                        <a14:foregroundMark x1="9186" y1="42241" x2="9186" y2="42241"/>
                        <a14:foregroundMark x1="11199" y1="51293" x2="11199" y2="51293"/>
                        <a14:foregroundMark x1="11286" y1="62500" x2="10324" y2="64224"/>
                        <a14:foregroundMark x1="79178" y1="42672" x2="79178" y2="42672"/>
                        <a14:foregroundMark x1="79703" y1="38362" x2="79528" y2="53879"/>
                        <a14:foregroundMark x1="89501" y1="34914" x2="90289" y2="54741"/>
                        <a14:foregroundMark x1="91689" y1="31466" x2="92038" y2="60776"/>
                        <a14:foregroundMark x1="95013" y1="38793" x2="91776" y2="60345"/>
                        <a14:foregroundMark x1="94926" y1="53448" x2="90114" y2="62931"/>
                        <a14:foregroundMark x1="87314" y1="30172" x2="94926" y2="32759"/>
                        <a14:foregroundMark x1="61330" y1="33190" x2="61330" y2="40948"/>
                        <a14:foregroundMark x1="56430" y1="49138" x2="57830" y2="55603"/>
                        <a14:foregroundMark x1="59055" y1="62500" x2="53893" y2="47414"/>
                        <a14:foregroundMark x1="28959" y1="30172" x2="29484" y2="48276"/>
                        <a14:foregroundMark x1="29484" y1="55172" x2="28346" y2="62069"/>
                        <a14:foregroundMark x1="30271" y1="43966" x2="27559" y2="62069"/>
                      </a14:backgroundRemoval>
                    </a14:imgEffect>
                  </a14:imgLayer>
                </a14:imgProps>
              </a:ext>
            </a:extLst>
          </a:blip>
          <a:srcRect r="666" b="17343"/>
          <a:stretch/>
        </p:blipFill>
        <p:spPr>
          <a:xfrm>
            <a:off x="4777472" y="2066367"/>
            <a:ext cx="4234448" cy="71519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78351D1-31F1-43BF-8E09-C8CCACA72F43}"/>
              </a:ext>
            </a:extLst>
          </p:cNvPr>
          <p:cNvSpPr txBox="1"/>
          <p:nvPr/>
        </p:nvSpPr>
        <p:spPr>
          <a:xfrm>
            <a:off x="1536569" y="2864140"/>
            <a:ext cx="3278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FF444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Parte o todo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020B8A0-E4D8-4131-96D5-12B41F51BFD9}"/>
              </a:ext>
            </a:extLst>
          </p:cNvPr>
          <p:cNvSpPr txBox="1"/>
          <p:nvPr/>
        </p:nvSpPr>
        <p:spPr>
          <a:xfrm>
            <a:off x="1830783" y="3629657"/>
            <a:ext cx="2984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578AC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Evolução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D8F19A0-6B2F-46CE-A90E-68A430A2B7E0}"/>
              </a:ext>
            </a:extLst>
          </p:cNvPr>
          <p:cNvSpPr txBox="1"/>
          <p:nvPr/>
        </p:nvSpPr>
        <p:spPr>
          <a:xfrm>
            <a:off x="1830783" y="4359781"/>
            <a:ext cx="2984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A36D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2AE599D-3078-4091-B62F-8BF1E795E13B}"/>
              </a:ext>
            </a:extLst>
          </p:cNvPr>
          <p:cNvSpPr txBox="1"/>
          <p:nvPr/>
        </p:nvSpPr>
        <p:spPr>
          <a:xfrm>
            <a:off x="1830783" y="5109564"/>
            <a:ext cx="2984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Fluxo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2C37825-E3A5-436D-A8F0-D7EEF38F6F10}"/>
              </a:ext>
            </a:extLst>
          </p:cNvPr>
          <p:cNvSpPr txBox="1"/>
          <p:nvPr/>
        </p:nvSpPr>
        <p:spPr>
          <a:xfrm>
            <a:off x="1830783" y="2131671"/>
            <a:ext cx="2984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98CA6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Ranking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E4B84AA-1410-4884-AA1A-C3A8418984EC}"/>
              </a:ext>
            </a:extLst>
          </p:cNvPr>
          <p:cNvSpPr txBox="1"/>
          <p:nvPr/>
        </p:nvSpPr>
        <p:spPr>
          <a:xfrm>
            <a:off x="1830783" y="1414477"/>
            <a:ext cx="2984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7E7E7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Correlação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9D38F984-62B7-4C14-9C12-6CC3A457E927}"/>
              </a:ext>
            </a:extLst>
          </p:cNvPr>
          <p:cNvSpPr txBox="1"/>
          <p:nvPr/>
        </p:nvSpPr>
        <p:spPr>
          <a:xfrm>
            <a:off x="1830783" y="763864"/>
            <a:ext cx="2984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EEAA2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Distribuição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2F41AD3-E282-47F5-93F5-EDBBF7A21663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DB12AB74-F4B6-496C-8A39-46496BB55882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2444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: Cantos Arredondados 47">
            <a:extLst>
              <a:ext uri="{FF2B5EF4-FFF2-40B4-BE49-F238E27FC236}">
                <a16:creationId xmlns:a16="http://schemas.microsoft.com/office/drawing/2014/main" id="{60B40175-02EA-49D1-8EC0-2C8BDD82DA18}"/>
              </a:ext>
            </a:extLst>
          </p:cNvPr>
          <p:cNvSpPr/>
          <p:nvPr/>
        </p:nvSpPr>
        <p:spPr>
          <a:xfrm>
            <a:off x="904437" y="4245742"/>
            <a:ext cx="1800000" cy="288000"/>
          </a:xfrm>
          <a:prstGeom prst="roundRect">
            <a:avLst/>
          </a:prstGeom>
          <a:solidFill>
            <a:srgbClr val="E9E8E8">
              <a:alpha val="21000"/>
            </a:srgbClr>
          </a:solidFill>
          <a:ln>
            <a:solidFill>
              <a:srgbClr val="E9E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15121C02-34B4-4973-9DFC-E0437C31180C}"/>
              </a:ext>
            </a:extLst>
          </p:cNvPr>
          <p:cNvSpPr/>
          <p:nvPr/>
        </p:nvSpPr>
        <p:spPr>
          <a:xfrm>
            <a:off x="4979492" y="3982236"/>
            <a:ext cx="1800000" cy="288000"/>
          </a:xfrm>
          <a:prstGeom prst="roundRect">
            <a:avLst/>
          </a:prstGeom>
          <a:solidFill>
            <a:srgbClr val="E9E8E8">
              <a:alpha val="21000"/>
            </a:srgbClr>
          </a:solidFill>
          <a:ln>
            <a:solidFill>
              <a:srgbClr val="E9E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50" name="Retângulo: Cantos Arredondados 49">
            <a:extLst>
              <a:ext uri="{FF2B5EF4-FFF2-40B4-BE49-F238E27FC236}">
                <a16:creationId xmlns:a16="http://schemas.microsoft.com/office/drawing/2014/main" id="{67468962-D2CA-402C-A914-6FFCFF5A5523}"/>
              </a:ext>
            </a:extLst>
          </p:cNvPr>
          <p:cNvSpPr/>
          <p:nvPr/>
        </p:nvSpPr>
        <p:spPr>
          <a:xfrm>
            <a:off x="9066771" y="4245742"/>
            <a:ext cx="1800000" cy="288000"/>
          </a:xfrm>
          <a:prstGeom prst="roundRect">
            <a:avLst/>
          </a:prstGeom>
          <a:solidFill>
            <a:srgbClr val="E9E8E8">
              <a:alpha val="21000"/>
            </a:srgbClr>
          </a:solidFill>
          <a:ln>
            <a:solidFill>
              <a:srgbClr val="E9E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D79EAE8-2EBA-4CB7-BC4E-B4B39BE1A6FB}"/>
              </a:ext>
            </a:extLst>
          </p:cNvPr>
          <p:cNvSpPr/>
          <p:nvPr/>
        </p:nvSpPr>
        <p:spPr>
          <a:xfrm>
            <a:off x="4994041" y="2657146"/>
            <a:ext cx="1795611" cy="413404"/>
          </a:xfrm>
          <a:prstGeom prst="round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COMUNICAÇÃO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B6F82F73-5ECE-4912-A889-FB568A19C061}"/>
              </a:ext>
            </a:extLst>
          </p:cNvPr>
          <p:cNvGrpSpPr/>
          <p:nvPr/>
        </p:nvGrpSpPr>
        <p:grpSpPr>
          <a:xfrm>
            <a:off x="1460091" y="2847871"/>
            <a:ext cx="648068" cy="485887"/>
            <a:chOff x="2776857" y="3564527"/>
            <a:chExt cx="2143486" cy="1449687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60445E39-1CDB-40B0-997F-B5DC1B3C3C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16177">
              <a:off x="2776857" y="3564527"/>
              <a:ext cx="1279082" cy="127908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D626B43-FE8B-451A-B95F-202685CC0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42362">
              <a:off x="3641261" y="3735132"/>
              <a:ext cx="1279082" cy="1279082"/>
            </a:xfrm>
            <a:prstGeom prst="rect">
              <a:avLst/>
            </a:prstGeom>
          </p:spPr>
        </p:pic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3AFB5F6C-F495-4757-AED3-D61AC8921A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99" y="2723615"/>
            <a:ext cx="603447" cy="603447"/>
          </a:xfrm>
          <a:prstGeom prst="rect">
            <a:avLst/>
          </a:prstGeom>
        </p:spPr>
      </p:pic>
      <p:sp>
        <p:nvSpPr>
          <p:cNvPr id="20" name="Seta: da Esquerda para a Direita 19">
            <a:extLst>
              <a:ext uri="{FF2B5EF4-FFF2-40B4-BE49-F238E27FC236}">
                <a16:creationId xmlns:a16="http://schemas.microsoft.com/office/drawing/2014/main" id="{A8383C0F-8644-4538-B5D5-0FA3730FF0AE}"/>
              </a:ext>
            </a:extLst>
          </p:cNvPr>
          <p:cNvSpPr/>
          <p:nvPr/>
        </p:nvSpPr>
        <p:spPr>
          <a:xfrm rot="20972494">
            <a:off x="2360877" y="2589936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CBA9D6-8DCA-4D10-93CE-8F6960D429B5}"/>
              </a:ext>
            </a:extLst>
          </p:cNvPr>
          <p:cNvSpPr txBox="1"/>
          <p:nvPr/>
        </p:nvSpPr>
        <p:spPr>
          <a:xfrm rot="20990208">
            <a:off x="2554574" y="2316371"/>
            <a:ext cx="190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A15DB3"/>
                </a:solidFill>
              </a:rPr>
              <a:t>entender dados</a:t>
            </a:r>
          </a:p>
        </p:txBody>
      </p:sp>
      <p:sp>
        <p:nvSpPr>
          <p:cNvPr id="21" name="Seta: da Esquerda para a Direita 20">
            <a:extLst>
              <a:ext uri="{FF2B5EF4-FFF2-40B4-BE49-F238E27FC236}">
                <a16:creationId xmlns:a16="http://schemas.microsoft.com/office/drawing/2014/main" id="{024A7EAB-8E63-4636-911F-2AEAF7AFBC6B}"/>
              </a:ext>
            </a:extLst>
          </p:cNvPr>
          <p:cNvSpPr/>
          <p:nvPr/>
        </p:nvSpPr>
        <p:spPr>
          <a:xfrm rot="611272" flipV="1">
            <a:off x="6854293" y="2584143"/>
            <a:ext cx="2520000" cy="144000"/>
          </a:xfrm>
          <a:prstGeom prst="leftRightArrow">
            <a:avLst/>
          </a:prstGeom>
          <a:solidFill>
            <a:srgbClr val="A15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pic>
        <p:nvPicPr>
          <p:cNvPr id="4" name="Gráfico 3" descr="Mulher">
            <a:extLst>
              <a:ext uri="{FF2B5EF4-FFF2-40B4-BE49-F238E27FC236}">
                <a16:creationId xmlns:a16="http://schemas.microsoft.com/office/drawing/2014/main" id="{F680AAC8-FC07-4A1E-803B-8FBB004BA7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3011" y="1955198"/>
            <a:ext cx="768417" cy="768417"/>
          </a:xfrm>
          <a:prstGeom prst="rect">
            <a:avLst/>
          </a:prstGeom>
        </p:spPr>
      </p:pic>
      <p:sp>
        <p:nvSpPr>
          <p:cNvPr id="32" name="Retângulo 31">
            <a:extLst>
              <a:ext uri="{FF2B5EF4-FFF2-40B4-BE49-F238E27FC236}">
                <a16:creationId xmlns:a16="http://schemas.microsoft.com/office/drawing/2014/main" id="{728A6202-FBC2-43AB-A493-7BA76D9CA7D6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14E7515-DAAF-445F-ABA9-DDCD030FCC60}"/>
              </a:ext>
            </a:extLst>
          </p:cNvPr>
          <p:cNvSpPr txBox="1"/>
          <p:nvPr/>
        </p:nvSpPr>
        <p:spPr>
          <a:xfrm rot="632185">
            <a:off x="7016352" y="2284080"/>
            <a:ext cx="233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000"/>
            </a:lvl1pPr>
          </a:lstStyle>
          <a:p>
            <a:pPr algn="ctr"/>
            <a:r>
              <a:rPr lang="pt-BR" sz="1800" dirty="0">
                <a:solidFill>
                  <a:srgbClr val="A15DB3"/>
                </a:solidFill>
              </a:rPr>
              <a:t>transmitir mensagens</a:t>
            </a:r>
          </a:p>
        </p:txBody>
      </p:sp>
      <p:sp>
        <p:nvSpPr>
          <p:cNvPr id="33" name="3 CuadroTexto">
            <a:extLst>
              <a:ext uri="{FF2B5EF4-FFF2-40B4-BE49-F238E27FC236}">
                <a16:creationId xmlns:a16="http://schemas.microsoft.com/office/drawing/2014/main" id="{4AD620E4-C663-4847-B229-D5A96EC4B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3620750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Tipos de gráfico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7" name="3 CuadroTexto">
            <a:extLst>
              <a:ext uri="{FF2B5EF4-FFF2-40B4-BE49-F238E27FC236}">
                <a16:creationId xmlns:a16="http://schemas.microsoft.com/office/drawing/2014/main" id="{3A6F721D-95BE-4369-A62A-74A11CAA9B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32706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O que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8" name="3 CuadroTexto">
            <a:extLst>
              <a:ext uri="{FF2B5EF4-FFF2-40B4-BE49-F238E27FC236}">
                <a16:creationId xmlns:a16="http://schemas.microsoft.com/office/drawing/2014/main" id="{603827D2-FFD3-4C8C-A310-7B3ECCCFB3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3964945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Como falar?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39" name="3 CuadroTexto">
            <a:extLst>
              <a:ext uri="{FF2B5EF4-FFF2-40B4-BE49-F238E27FC236}">
                <a16:creationId xmlns:a16="http://schemas.microsoft.com/office/drawing/2014/main" id="{8FB522E8-6418-4229-9678-D3509D0A6E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0505" y="4593624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Qual a mensagem?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40" name="3 CuadroTexto">
            <a:extLst>
              <a:ext uri="{FF2B5EF4-FFF2-40B4-BE49-F238E27FC236}">
                <a16:creationId xmlns:a16="http://schemas.microsoft.com/office/drawing/2014/main" id="{2316ACB9-DAAF-4075-B0F5-AEDB95DB47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24574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Natureza dos dados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42" name="3 CuadroTexto">
            <a:extLst>
              <a:ext uri="{FF2B5EF4-FFF2-40B4-BE49-F238E27FC236}">
                <a16:creationId xmlns:a16="http://schemas.microsoft.com/office/drawing/2014/main" id="{45D40067-2365-4545-89CE-7DA28D582E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3620750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Mensagem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43" name="3 CuadroTexto">
            <a:extLst>
              <a:ext uri="{FF2B5EF4-FFF2-40B4-BE49-F238E27FC236}">
                <a16:creationId xmlns:a16="http://schemas.microsoft.com/office/drawing/2014/main" id="{56A95DC5-E82F-4143-9130-0E4613DF41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245742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Público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44" name="3 CuadroTexto">
            <a:extLst>
              <a:ext uri="{FF2B5EF4-FFF2-40B4-BE49-F238E27FC236}">
                <a16:creationId xmlns:a16="http://schemas.microsoft.com/office/drawing/2014/main" id="{B05CCB6F-2B80-43AE-9086-B1AA087D0E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1262" y="4889027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Estrutura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5" name="3 CuadroTexto">
            <a:extLst>
              <a:ext uri="{FF2B5EF4-FFF2-40B4-BE49-F238E27FC236}">
                <a16:creationId xmlns:a16="http://schemas.microsoft.com/office/drawing/2014/main" id="{155FE9F8-9876-4C6B-8DEB-D15855133E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945" y="4889027"/>
            <a:ext cx="2520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0000"/>
                </a:solidFill>
                <a:latin typeface="Arial" panose="020B0604020202020204" pitchFamily="34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pt-BR" altLang="pt-BR" sz="1600" b="1" dirty="0">
                <a:solidFill>
                  <a:srgbClr val="9C27B0"/>
                </a:solidFill>
                <a:latin typeface="+mj-lt"/>
              </a:rPr>
              <a:t>Layout</a:t>
            </a:r>
            <a:endParaRPr lang="pt-BR" altLang="pt-BR" sz="1600" b="1" i="1" dirty="0">
              <a:solidFill>
                <a:srgbClr val="9C27B0"/>
              </a:solidFill>
              <a:latin typeface="+mj-lt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0152A9CD-3315-4615-93A6-8598AED48BE9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0371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8351D1-31F1-43BF-8E09-C8CCACA72F43}"/>
              </a:ext>
            </a:extLst>
          </p:cNvPr>
          <p:cNvSpPr txBox="1"/>
          <p:nvPr/>
        </p:nvSpPr>
        <p:spPr>
          <a:xfrm>
            <a:off x="4823893" y="871615"/>
            <a:ext cx="216000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800" dirty="0">
                <a:solidFill>
                  <a:srgbClr val="7E7E7E"/>
                </a:solidFill>
                <a:latin typeface="Calibri" panose="020F0502020204030204"/>
              </a:rPr>
              <a:t>Ordinal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020B8A0-E4D8-4131-96D5-12B41F51BFD9}"/>
              </a:ext>
            </a:extLst>
          </p:cNvPr>
          <p:cNvSpPr txBox="1"/>
          <p:nvPr/>
        </p:nvSpPr>
        <p:spPr>
          <a:xfrm>
            <a:off x="6765728" y="822667"/>
            <a:ext cx="216000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800" dirty="0">
                <a:solidFill>
                  <a:srgbClr val="7E7E7E"/>
                </a:solidFill>
                <a:latin typeface="Calibri" panose="020F0502020204030204"/>
              </a:rPr>
              <a:t>Intervalar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D8F19A0-6B2F-46CE-A90E-68A430A2B7E0}"/>
              </a:ext>
            </a:extLst>
          </p:cNvPr>
          <p:cNvSpPr txBox="1"/>
          <p:nvPr/>
        </p:nvSpPr>
        <p:spPr>
          <a:xfrm>
            <a:off x="8676181" y="849683"/>
            <a:ext cx="216000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800" dirty="0">
                <a:solidFill>
                  <a:srgbClr val="7E7E7E"/>
                </a:solidFill>
                <a:latin typeface="Calibri" panose="020F0502020204030204"/>
              </a:rPr>
              <a:t>Razão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2C37825-E3A5-436D-A8F0-D7EEF38F6F10}"/>
              </a:ext>
            </a:extLst>
          </p:cNvPr>
          <p:cNvSpPr txBox="1"/>
          <p:nvPr/>
        </p:nvSpPr>
        <p:spPr>
          <a:xfrm>
            <a:off x="2908075" y="866910"/>
            <a:ext cx="216000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800" dirty="0">
                <a:solidFill>
                  <a:srgbClr val="7E7E7E"/>
                </a:solidFill>
                <a:latin typeface="Calibri" panose="020F0502020204030204"/>
              </a:rPr>
              <a:t>Nominal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2F41AD3-E282-47F5-93F5-EDBBF7A21663}"/>
              </a:ext>
            </a:extLst>
          </p:cNvPr>
          <p:cNvSpPr/>
          <p:nvPr/>
        </p:nvSpPr>
        <p:spPr>
          <a:xfrm>
            <a:off x="67112" y="5629013"/>
            <a:ext cx="1065402" cy="1140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2E95A82A-0CB8-4A08-85D0-3001CC0426E9}"/>
              </a:ext>
            </a:extLst>
          </p:cNvPr>
          <p:cNvSpPr/>
          <p:nvPr/>
        </p:nvSpPr>
        <p:spPr>
          <a:xfrm>
            <a:off x="3084532" y="1442038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9AF52CCA-586C-436C-AB9C-78DD167F24E9}"/>
              </a:ext>
            </a:extLst>
          </p:cNvPr>
          <p:cNvSpPr/>
          <p:nvPr/>
        </p:nvSpPr>
        <p:spPr>
          <a:xfrm>
            <a:off x="3084532" y="2545689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93C45DBE-F9FA-40ED-B3F4-EDC12B82F4CD}"/>
              </a:ext>
            </a:extLst>
          </p:cNvPr>
          <p:cNvSpPr/>
          <p:nvPr/>
        </p:nvSpPr>
        <p:spPr>
          <a:xfrm>
            <a:off x="3084532" y="3681532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5429B5B0-27F2-4FFF-AFCC-FBBFBF1A4B35}"/>
              </a:ext>
            </a:extLst>
          </p:cNvPr>
          <p:cNvSpPr/>
          <p:nvPr/>
        </p:nvSpPr>
        <p:spPr>
          <a:xfrm>
            <a:off x="3084532" y="4817375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id="{C365A680-4FE1-41A7-9F0F-43296DD65759}"/>
              </a:ext>
            </a:extLst>
          </p:cNvPr>
          <p:cNvSpPr/>
          <p:nvPr/>
        </p:nvSpPr>
        <p:spPr>
          <a:xfrm>
            <a:off x="5032441" y="1442038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2" name="Retângulo: Cantos Arredondados 41">
            <a:extLst>
              <a:ext uri="{FF2B5EF4-FFF2-40B4-BE49-F238E27FC236}">
                <a16:creationId xmlns:a16="http://schemas.microsoft.com/office/drawing/2014/main" id="{76D3C120-5EF2-4E1B-93A1-38258A68A2E5}"/>
              </a:ext>
            </a:extLst>
          </p:cNvPr>
          <p:cNvSpPr/>
          <p:nvPr/>
        </p:nvSpPr>
        <p:spPr>
          <a:xfrm>
            <a:off x="5032441" y="2545689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3" name="Retângulo: Cantos Arredondados 42">
            <a:extLst>
              <a:ext uri="{FF2B5EF4-FFF2-40B4-BE49-F238E27FC236}">
                <a16:creationId xmlns:a16="http://schemas.microsoft.com/office/drawing/2014/main" id="{5B961158-00B6-43A8-A197-B80B7EB58F95}"/>
              </a:ext>
            </a:extLst>
          </p:cNvPr>
          <p:cNvSpPr/>
          <p:nvPr/>
        </p:nvSpPr>
        <p:spPr>
          <a:xfrm>
            <a:off x="5032441" y="3681532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4" name="Retângulo: Cantos Arredondados 43">
            <a:extLst>
              <a:ext uri="{FF2B5EF4-FFF2-40B4-BE49-F238E27FC236}">
                <a16:creationId xmlns:a16="http://schemas.microsoft.com/office/drawing/2014/main" id="{3F78407F-B80A-47C3-ACFF-4B0FFA337142}"/>
              </a:ext>
            </a:extLst>
          </p:cNvPr>
          <p:cNvSpPr/>
          <p:nvPr/>
        </p:nvSpPr>
        <p:spPr>
          <a:xfrm>
            <a:off x="5032441" y="4817375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5" name="Retângulo: Cantos Arredondados 44">
            <a:extLst>
              <a:ext uri="{FF2B5EF4-FFF2-40B4-BE49-F238E27FC236}">
                <a16:creationId xmlns:a16="http://schemas.microsoft.com/office/drawing/2014/main" id="{4FA7DA64-6A02-4616-8336-ECD96DA1EA8C}"/>
              </a:ext>
            </a:extLst>
          </p:cNvPr>
          <p:cNvSpPr/>
          <p:nvPr/>
        </p:nvSpPr>
        <p:spPr>
          <a:xfrm>
            <a:off x="6980350" y="1442038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6" name="Retângulo: Cantos Arredondados 45">
            <a:extLst>
              <a:ext uri="{FF2B5EF4-FFF2-40B4-BE49-F238E27FC236}">
                <a16:creationId xmlns:a16="http://schemas.microsoft.com/office/drawing/2014/main" id="{2FEA288B-C3B2-414A-B0D1-D10BB8E9227E}"/>
              </a:ext>
            </a:extLst>
          </p:cNvPr>
          <p:cNvSpPr/>
          <p:nvPr/>
        </p:nvSpPr>
        <p:spPr>
          <a:xfrm>
            <a:off x="6980350" y="2545689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7" name="Retângulo: Cantos Arredondados 46">
            <a:extLst>
              <a:ext uri="{FF2B5EF4-FFF2-40B4-BE49-F238E27FC236}">
                <a16:creationId xmlns:a16="http://schemas.microsoft.com/office/drawing/2014/main" id="{262061DA-0C62-4A9D-B371-197113CA562C}"/>
              </a:ext>
            </a:extLst>
          </p:cNvPr>
          <p:cNvSpPr/>
          <p:nvPr/>
        </p:nvSpPr>
        <p:spPr>
          <a:xfrm>
            <a:off x="6980350" y="3681532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8" name="Retângulo: Cantos Arredondados 47">
            <a:extLst>
              <a:ext uri="{FF2B5EF4-FFF2-40B4-BE49-F238E27FC236}">
                <a16:creationId xmlns:a16="http://schemas.microsoft.com/office/drawing/2014/main" id="{B3C46DF4-60E4-4844-B4D9-B708E37771D6}"/>
              </a:ext>
            </a:extLst>
          </p:cNvPr>
          <p:cNvSpPr/>
          <p:nvPr/>
        </p:nvSpPr>
        <p:spPr>
          <a:xfrm>
            <a:off x="6980350" y="4817375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9E1BBD76-7A33-4B37-AAA2-5B667C61B4DE}"/>
              </a:ext>
            </a:extLst>
          </p:cNvPr>
          <p:cNvSpPr/>
          <p:nvPr/>
        </p:nvSpPr>
        <p:spPr>
          <a:xfrm>
            <a:off x="8937686" y="1442038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50" name="Retângulo: Cantos Arredondados 49">
            <a:extLst>
              <a:ext uri="{FF2B5EF4-FFF2-40B4-BE49-F238E27FC236}">
                <a16:creationId xmlns:a16="http://schemas.microsoft.com/office/drawing/2014/main" id="{836286ED-FFC7-41DF-9E54-6546BF30282C}"/>
              </a:ext>
            </a:extLst>
          </p:cNvPr>
          <p:cNvSpPr/>
          <p:nvPr/>
        </p:nvSpPr>
        <p:spPr>
          <a:xfrm>
            <a:off x="8937686" y="2545689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51" name="Retângulo: Cantos Arredondados 50">
            <a:extLst>
              <a:ext uri="{FF2B5EF4-FFF2-40B4-BE49-F238E27FC236}">
                <a16:creationId xmlns:a16="http://schemas.microsoft.com/office/drawing/2014/main" id="{A256B072-25C3-4D9F-8E50-AF8C314C5436}"/>
              </a:ext>
            </a:extLst>
          </p:cNvPr>
          <p:cNvSpPr/>
          <p:nvPr/>
        </p:nvSpPr>
        <p:spPr>
          <a:xfrm>
            <a:off x="8937686" y="3681532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D776732E-ADAA-46F8-BF63-A8E5852B54EE}"/>
              </a:ext>
            </a:extLst>
          </p:cNvPr>
          <p:cNvSpPr/>
          <p:nvPr/>
        </p:nvSpPr>
        <p:spPr>
          <a:xfrm>
            <a:off x="8937686" y="4817375"/>
            <a:ext cx="1800000" cy="900000"/>
          </a:xfrm>
          <a:prstGeom prst="roundRect">
            <a:avLst/>
          </a:prstGeom>
          <a:solidFill>
            <a:srgbClr val="E9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68358C8C-8865-4C4F-9F8F-6E7D19577536}"/>
              </a:ext>
            </a:extLst>
          </p:cNvPr>
          <p:cNvSpPr txBox="1"/>
          <p:nvPr/>
        </p:nvSpPr>
        <p:spPr>
          <a:xfrm>
            <a:off x="719527" y="1451685"/>
            <a:ext cx="2340000" cy="90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800" dirty="0">
                <a:solidFill>
                  <a:srgbClr val="7E7E7E"/>
                </a:solidFill>
                <a:latin typeface="Calibri" panose="020F0502020204030204"/>
              </a:rPr>
              <a:t>Rótulos</a:t>
            </a:r>
          </a:p>
        </p:txBody>
      </p:sp>
      <p:pic>
        <p:nvPicPr>
          <p:cNvPr id="8" name="Gráfico 7" descr="Marca de seleção">
            <a:extLst>
              <a:ext uri="{FF2B5EF4-FFF2-40B4-BE49-F238E27FC236}">
                <a16:creationId xmlns:a16="http://schemas.microsoft.com/office/drawing/2014/main" id="{6BCB12A9-4929-4030-882E-366DB6B4F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64075" y="1556974"/>
            <a:ext cx="648000" cy="648000"/>
          </a:xfrm>
          <a:prstGeom prst="rect">
            <a:avLst/>
          </a:prstGeom>
        </p:spPr>
      </p:pic>
      <p:sp>
        <p:nvSpPr>
          <p:cNvPr id="55" name="CaixaDeTexto 54">
            <a:extLst>
              <a:ext uri="{FF2B5EF4-FFF2-40B4-BE49-F238E27FC236}">
                <a16:creationId xmlns:a16="http://schemas.microsoft.com/office/drawing/2014/main" id="{B161A237-AAA5-4290-83CB-0A16036EE8A1}"/>
              </a:ext>
            </a:extLst>
          </p:cNvPr>
          <p:cNvSpPr txBox="1"/>
          <p:nvPr/>
        </p:nvSpPr>
        <p:spPr>
          <a:xfrm>
            <a:off x="719527" y="2555336"/>
            <a:ext cx="2340000" cy="90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pt-BR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rgbClr val="7E7E7E"/>
                </a:solidFill>
                <a:latin typeface="Calibri" panose="020F0502020204030204"/>
              </a:defRPr>
            </a:lvl1pPr>
          </a:lstStyle>
          <a:p>
            <a:r>
              <a:rPr lang="pt-BR" dirty="0"/>
              <a:t>Categorias são ordenáveis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44978285-4E4A-4BA4-ACFF-78BFF0967283}"/>
              </a:ext>
            </a:extLst>
          </p:cNvPr>
          <p:cNvSpPr txBox="1"/>
          <p:nvPr/>
        </p:nvSpPr>
        <p:spPr>
          <a:xfrm>
            <a:off x="719527" y="3691179"/>
            <a:ext cx="2340000" cy="90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800" dirty="0">
                <a:solidFill>
                  <a:srgbClr val="7E7E7E"/>
                </a:solidFill>
                <a:latin typeface="Calibri" panose="020F0502020204030204"/>
              </a:rPr>
              <a:t>Diferenças são Mensuráveis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6030BE7F-9AE0-4DC4-8F5B-E18879BDBB93}"/>
              </a:ext>
            </a:extLst>
          </p:cNvPr>
          <p:cNvSpPr txBox="1"/>
          <p:nvPr/>
        </p:nvSpPr>
        <p:spPr>
          <a:xfrm>
            <a:off x="719527" y="4827022"/>
            <a:ext cx="2340000" cy="90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pt-BR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rgbClr val="7E7E7E"/>
                </a:solidFill>
                <a:latin typeface="Calibri" panose="020F0502020204030204"/>
              </a:defRPr>
            </a:lvl1pPr>
          </a:lstStyle>
          <a:p>
            <a:r>
              <a:rPr lang="pt-BR" dirty="0"/>
              <a:t>Existe um zero absoluto</a:t>
            </a:r>
          </a:p>
        </p:txBody>
      </p:sp>
      <p:pic>
        <p:nvPicPr>
          <p:cNvPr id="58" name="Gráfico 57" descr="Marca de seleção">
            <a:extLst>
              <a:ext uri="{FF2B5EF4-FFF2-40B4-BE49-F238E27FC236}">
                <a16:creationId xmlns:a16="http://schemas.microsoft.com/office/drawing/2014/main" id="{0C40E3F4-AD03-4B01-8300-0F2D546FA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17229" y="1556974"/>
            <a:ext cx="648000" cy="648000"/>
          </a:xfrm>
          <a:prstGeom prst="rect">
            <a:avLst/>
          </a:prstGeom>
        </p:spPr>
      </p:pic>
      <p:pic>
        <p:nvPicPr>
          <p:cNvPr id="59" name="Gráfico 58" descr="Marca de seleção">
            <a:extLst>
              <a:ext uri="{FF2B5EF4-FFF2-40B4-BE49-F238E27FC236}">
                <a16:creationId xmlns:a16="http://schemas.microsoft.com/office/drawing/2014/main" id="{A75CBBB6-276A-42B5-A00A-EF0A3166A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11984" y="1556974"/>
            <a:ext cx="648000" cy="648000"/>
          </a:xfrm>
          <a:prstGeom prst="rect">
            <a:avLst/>
          </a:prstGeom>
        </p:spPr>
      </p:pic>
      <p:pic>
        <p:nvPicPr>
          <p:cNvPr id="60" name="Gráfico 59" descr="Marca de seleção">
            <a:extLst>
              <a:ext uri="{FF2B5EF4-FFF2-40B4-BE49-F238E27FC236}">
                <a16:creationId xmlns:a16="http://schemas.microsoft.com/office/drawing/2014/main" id="{74513C33-FCBE-4708-B7C7-4FFE4A68F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9893" y="1556974"/>
            <a:ext cx="648000" cy="648000"/>
          </a:xfrm>
          <a:prstGeom prst="rect">
            <a:avLst/>
          </a:prstGeom>
        </p:spPr>
      </p:pic>
      <p:pic>
        <p:nvPicPr>
          <p:cNvPr id="61" name="Gráfico 60" descr="Marca de seleção">
            <a:extLst>
              <a:ext uri="{FF2B5EF4-FFF2-40B4-BE49-F238E27FC236}">
                <a16:creationId xmlns:a16="http://schemas.microsoft.com/office/drawing/2014/main" id="{85349094-04E4-4C44-91D0-46C086480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5468" y="2660625"/>
            <a:ext cx="648000" cy="648000"/>
          </a:xfrm>
          <a:prstGeom prst="rect">
            <a:avLst/>
          </a:prstGeom>
        </p:spPr>
      </p:pic>
      <p:pic>
        <p:nvPicPr>
          <p:cNvPr id="62" name="Gráfico 61" descr="Marca de seleção">
            <a:extLst>
              <a:ext uri="{FF2B5EF4-FFF2-40B4-BE49-F238E27FC236}">
                <a16:creationId xmlns:a16="http://schemas.microsoft.com/office/drawing/2014/main" id="{0F99A5B3-5E63-40A1-88B6-D9ED4B9230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00223" y="2660625"/>
            <a:ext cx="648000" cy="648000"/>
          </a:xfrm>
          <a:prstGeom prst="rect">
            <a:avLst/>
          </a:prstGeom>
        </p:spPr>
      </p:pic>
      <p:pic>
        <p:nvPicPr>
          <p:cNvPr id="63" name="Gráfico 62" descr="Marca de seleção">
            <a:extLst>
              <a:ext uri="{FF2B5EF4-FFF2-40B4-BE49-F238E27FC236}">
                <a16:creationId xmlns:a16="http://schemas.microsoft.com/office/drawing/2014/main" id="{1AED42A2-1B72-4464-B335-175CB2354B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48132" y="2660625"/>
            <a:ext cx="648000" cy="648000"/>
          </a:xfrm>
          <a:prstGeom prst="rect">
            <a:avLst/>
          </a:prstGeom>
        </p:spPr>
      </p:pic>
      <p:pic>
        <p:nvPicPr>
          <p:cNvPr id="64" name="Gráfico 63" descr="Marca de seleção">
            <a:extLst>
              <a:ext uri="{FF2B5EF4-FFF2-40B4-BE49-F238E27FC236}">
                <a16:creationId xmlns:a16="http://schemas.microsoft.com/office/drawing/2014/main" id="{7F876EB8-19BE-4701-BCF1-44F0E6389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17229" y="3796468"/>
            <a:ext cx="648000" cy="648000"/>
          </a:xfrm>
          <a:prstGeom prst="rect">
            <a:avLst/>
          </a:prstGeom>
        </p:spPr>
      </p:pic>
      <p:pic>
        <p:nvPicPr>
          <p:cNvPr id="65" name="Gráfico 64" descr="Marca de seleção">
            <a:extLst>
              <a:ext uri="{FF2B5EF4-FFF2-40B4-BE49-F238E27FC236}">
                <a16:creationId xmlns:a16="http://schemas.microsoft.com/office/drawing/2014/main" id="{AEBEDB7B-211B-4900-AF6B-82558056E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9893" y="3796468"/>
            <a:ext cx="648000" cy="648000"/>
          </a:xfrm>
          <a:prstGeom prst="rect">
            <a:avLst/>
          </a:prstGeom>
        </p:spPr>
      </p:pic>
      <p:pic>
        <p:nvPicPr>
          <p:cNvPr id="66" name="Gráfico 65" descr="Marca de seleção">
            <a:extLst>
              <a:ext uri="{FF2B5EF4-FFF2-40B4-BE49-F238E27FC236}">
                <a16:creationId xmlns:a16="http://schemas.microsoft.com/office/drawing/2014/main" id="{339645EB-6654-4D3D-9E81-F09131B8C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6363" y="4932311"/>
            <a:ext cx="648000" cy="648000"/>
          </a:xfrm>
          <a:prstGeom prst="rect">
            <a:avLst/>
          </a:prstGeom>
        </p:spPr>
      </p:pic>
      <p:sp>
        <p:nvSpPr>
          <p:cNvPr id="38" name="Retângulo 37">
            <a:extLst>
              <a:ext uri="{FF2B5EF4-FFF2-40B4-BE49-F238E27FC236}">
                <a16:creationId xmlns:a16="http://schemas.microsoft.com/office/drawing/2014/main" id="{60F60A0C-14EA-4E6E-91C3-409AE274D001}"/>
              </a:ext>
            </a:extLst>
          </p:cNvPr>
          <p:cNvSpPr/>
          <p:nvPr/>
        </p:nvSpPr>
        <p:spPr>
          <a:xfrm>
            <a:off x="141401" y="461915"/>
            <a:ext cx="11758367" cy="5582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53525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2202</TotalTime>
  <Words>263</Words>
  <Application>Microsoft Office PowerPoint</Application>
  <PresentationFormat>Widescreen</PresentationFormat>
  <Paragraphs>111</Paragraphs>
  <Slides>17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NATHALIA DEMETRIO VASCONCELOS MOURA</dc:creator>
  <cp:lastModifiedBy>Nathália Moura</cp:lastModifiedBy>
  <cp:revision>85</cp:revision>
  <dcterms:created xsi:type="dcterms:W3CDTF">2019-06-12T22:48:49Z</dcterms:created>
  <dcterms:modified xsi:type="dcterms:W3CDTF">2019-09-18T04:31:54Z</dcterms:modified>
</cp:coreProperties>
</file>

<file path=docProps/thumbnail.jpeg>
</file>